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9" r:id="rId3"/>
    <p:sldId id="300" r:id="rId4"/>
    <p:sldId id="258" r:id="rId5"/>
    <p:sldId id="297" r:id="rId6"/>
    <p:sldId id="299" r:id="rId7"/>
    <p:sldId id="311" r:id="rId8"/>
    <p:sldId id="312" r:id="rId9"/>
    <p:sldId id="314" r:id="rId10"/>
    <p:sldId id="313" r:id="rId11"/>
    <p:sldId id="315" r:id="rId12"/>
    <p:sldId id="316" r:id="rId13"/>
    <p:sldId id="323" r:id="rId14"/>
    <p:sldId id="324" r:id="rId15"/>
    <p:sldId id="317" r:id="rId16"/>
    <p:sldId id="318" r:id="rId17"/>
    <p:sldId id="319" r:id="rId18"/>
    <p:sldId id="320" r:id="rId19"/>
    <p:sldId id="321" r:id="rId20"/>
    <p:sldId id="322" r:id="rId21"/>
    <p:sldId id="303" r:id="rId22"/>
    <p:sldId id="325" r:id="rId23"/>
    <p:sldId id="267" r:id="rId24"/>
    <p:sldId id="277" r:id="rId25"/>
  </p:sldIdLst>
  <p:sldSz cx="9144000" cy="5143500" type="screen16x9"/>
  <p:notesSz cx="6858000" cy="9144000"/>
  <p:embeddedFontLst>
    <p:embeddedFont>
      <p:font typeface="Fira Sans Extra Condensed Medium" panose="020B0604020202020204" charset="0"/>
      <p:regular r:id="rId27"/>
      <p:bold r:id="rId28"/>
      <p:italic r:id="rId29"/>
      <p:boldItalic r:id="rId30"/>
    </p:embeddedFont>
    <p:embeddedFont>
      <p:font typeface="Livvic" panose="020B0604020202020204" charset="0"/>
      <p:regular r:id="rId31"/>
      <p:bold r:id="rId32"/>
      <p:italic r:id="rId33"/>
      <p:boldItalic r:id="rId34"/>
    </p:embeddedFont>
    <p:embeddedFont>
      <p:font typeface="Livvic Light" panose="020B0604020202020204" charset="0"/>
      <p:regular r:id="rId35"/>
      <p:bold r:id="rId36"/>
      <p:italic r:id="rId37"/>
      <p:boldItalic r:id="rId38"/>
    </p:embeddedFont>
    <p:embeddedFont>
      <p:font typeface="Livvic Medium" panose="020B0604020202020204" charset="0"/>
      <p:regular r:id="rId39"/>
      <p:bold r:id="rId40"/>
      <p:italic r:id="rId41"/>
      <p:boldItalic r:id="rId42"/>
    </p:embeddedFont>
    <p:embeddedFont>
      <p:font typeface="Livvic SemiBold" panose="020B0604020202020204" charset="0"/>
      <p:regular r:id="rId43"/>
      <p:bold r:id="rId44"/>
      <p:italic r:id="rId45"/>
      <p:boldItalic r:id="rId46"/>
    </p:embeddedFont>
    <p:embeddedFont>
      <p:font typeface="Redressed"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2400"/>
    <a:srgbClr val="F6E3CA"/>
    <a:srgbClr val="E0CAAD"/>
    <a:srgbClr val="CBB7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73110C-5E70-43FA-8A30-5B8C65B7EDD9}" v="79" dt="2021-04-20T17:04:22.963"/>
  </p1510:revLst>
</p1510:revInfo>
</file>

<file path=ppt/tableStyles.xml><?xml version="1.0" encoding="utf-8"?>
<a:tblStyleLst xmlns:a="http://schemas.openxmlformats.org/drawingml/2006/main" def="{02B3E3AB-E503-4712-9961-60EECF3CD0CB}">
  <a:tblStyle styleId="{02B3E3AB-E503-4712-9961-60EECF3CD0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ema Uygulanmış Stil 1 - Vurgu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3" autoAdjust="0"/>
    <p:restoredTop sz="88683" autoAdjust="0"/>
  </p:normalViewPr>
  <p:slideViewPr>
    <p:cSldViewPr snapToGrid="0">
      <p:cViewPr varScale="1">
        <p:scale>
          <a:sx n="84" d="100"/>
          <a:sy n="84" d="100"/>
        </p:scale>
        <p:origin x="7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nl Hmbtv" userId="246024e8652d4806" providerId="LiveId" clId="{EF73110C-5E70-43FA-8A30-5B8C65B7EDD9}"/>
    <pc:docChg chg="undo custSel addSld delSld modSld sldOrd delMainMaster">
      <pc:chgData name="Gnl Hmbtv" userId="246024e8652d4806" providerId="LiveId" clId="{EF73110C-5E70-43FA-8A30-5B8C65B7EDD9}" dt="2021-04-20T17:11:32.513" v="2295" actId="20577"/>
      <pc:docMkLst>
        <pc:docMk/>
      </pc:docMkLst>
      <pc:sldChg chg="delSp modSp del mod ord">
        <pc:chgData name="Gnl Hmbtv" userId="246024e8652d4806" providerId="LiveId" clId="{EF73110C-5E70-43FA-8A30-5B8C65B7EDD9}" dt="2021-04-20T17:03:31.579" v="2078" actId="47"/>
        <pc:sldMkLst>
          <pc:docMk/>
          <pc:sldMk cId="0" sldId="257"/>
        </pc:sldMkLst>
        <pc:spChg chg="mod">
          <ac:chgData name="Gnl Hmbtv" userId="246024e8652d4806" providerId="LiveId" clId="{EF73110C-5E70-43FA-8A30-5B8C65B7EDD9}" dt="2021-04-17T16:52:34.366" v="557" actId="1076"/>
          <ac:spMkLst>
            <pc:docMk/>
            <pc:sldMk cId="0" sldId="257"/>
            <ac:spMk id="128" creationId="{00000000-0000-0000-0000-000000000000}"/>
          </ac:spMkLst>
        </pc:spChg>
        <pc:spChg chg="del mod">
          <ac:chgData name="Gnl Hmbtv" userId="246024e8652d4806" providerId="LiveId" clId="{EF73110C-5E70-43FA-8A30-5B8C65B7EDD9}" dt="2021-04-17T16:34:08.296" v="405" actId="478"/>
          <ac:spMkLst>
            <pc:docMk/>
            <pc:sldMk cId="0" sldId="257"/>
            <ac:spMk id="129" creationId="{00000000-0000-0000-0000-000000000000}"/>
          </ac:spMkLst>
        </pc:spChg>
      </pc:sldChg>
      <pc:sldChg chg="addSp modSp mod">
        <pc:chgData name="Gnl Hmbtv" userId="246024e8652d4806" providerId="LiveId" clId="{EF73110C-5E70-43FA-8A30-5B8C65B7EDD9}" dt="2021-04-20T14:55:26.094" v="774" actId="20577"/>
        <pc:sldMkLst>
          <pc:docMk/>
          <pc:sldMk cId="0" sldId="258"/>
        </pc:sldMkLst>
        <pc:spChg chg="add mod">
          <ac:chgData name="Gnl Hmbtv" userId="246024e8652d4806" providerId="LiveId" clId="{EF73110C-5E70-43FA-8A30-5B8C65B7EDD9}" dt="2021-04-17T17:04:43.476" v="742" actId="20577"/>
          <ac:spMkLst>
            <pc:docMk/>
            <pc:sldMk cId="0" sldId="258"/>
            <ac:spMk id="5" creationId="{FFD2AD89-8960-48C5-9243-02C88437469E}"/>
          </ac:spMkLst>
        </pc:spChg>
        <pc:spChg chg="mod">
          <ac:chgData name="Gnl Hmbtv" userId="246024e8652d4806" providerId="LiveId" clId="{EF73110C-5E70-43FA-8A30-5B8C65B7EDD9}" dt="2021-04-20T14:55:26.094" v="774" actId="20577"/>
          <ac:spMkLst>
            <pc:docMk/>
            <pc:sldMk cId="0" sldId="258"/>
            <ac:spMk id="17" creationId="{C37AAFCC-C4CD-4B78-AD55-86B2F88584E7}"/>
          </ac:spMkLst>
        </pc:spChg>
      </pc:sldChg>
      <pc:sldChg chg="addSp delSp modSp del mod ord">
        <pc:chgData name="Gnl Hmbtv" userId="246024e8652d4806" providerId="LiveId" clId="{EF73110C-5E70-43FA-8A30-5B8C65B7EDD9}" dt="2021-04-20T17:03:32.119" v="2079" actId="47"/>
        <pc:sldMkLst>
          <pc:docMk/>
          <pc:sldMk cId="0" sldId="260"/>
        </pc:sldMkLst>
        <pc:spChg chg="add del mod">
          <ac:chgData name="Gnl Hmbtv" userId="246024e8652d4806" providerId="LiveId" clId="{EF73110C-5E70-43FA-8A30-5B8C65B7EDD9}" dt="2021-04-17T16:44:09.679" v="414" actId="478"/>
          <ac:spMkLst>
            <pc:docMk/>
            <pc:sldMk cId="0" sldId="260"/>
            <ac:spMk id="3" creationId="{463E34D8-9129-4AF9-91F1-0B9AB8AF5A98}"/>
          </ac:spMkLst>
        </pc:spChg>
        <pc:spChg chg="mod">
          <ac:chgData name="Gnl Hmbtv" userId="246024e8652d4806" providerId="LiveId" clId="{EF73110C-5E70-43FA-8A30-5B8C65B7EDD9}" dt="2021-04-17T16:52:50.637" v="563" actId="403"/>
          <ac:spMkLst>
            <pc:docMk/>
            <pc:sldMk cId="0" sldId="260"/>
            <ac:spMk id="332" creationId="{00000000-0000-0000-0000-000000000000}"/>
          </ac:spMkLst>
        </pc:spChg>
        <pc:spChg chg="del">
          <ac:chgData name="Gnl Hmbtv" userId="246024e8652d4806" providerId="LiveId" clId="{EF73110C-5E70-43FA-8A30-5B8C65B7EDD9}" dt="2021-04-17T16:44:07.817" v="413" actId="478"/>
          <ac:spMkLst>
            <pc:docMk/>
            <pc:sldMk cId="0" sldId="260"/>
            <ac:spMk id="333" creationId="{00000000-0000-0000-0000-000000000000}"/>
          </ac:spMkLst>
        </pc:spChg>
        <pc:picChg chg="mod ord">
          <ac:chgData name="Gnl Hmbtv" userId="246024e8652d4806" providerId="LiveId" clId="{EF73110C-5E70-43FA-8A30-5B8C65B7EDD9}" dt="2021-04-17T16:53:10.825" v="565" actId="171"/>
          <ac:picMkLst>
            <pc:docMk/>
            <pc:sldMk cId="0" sldId="260"/>
            <ac:picMk id="334" creationId="{00000000-0000-0000-0000-000000000000}"/>
          </ac:picMkLst>
        </pc:picChg>
      </pc:sldChg>
      <pc:sldChg chg="del">
        <pc:chgData name="Gnl Hmbtv" userId="246024e8652d4806" providerId="LiveId" clId="{EF73110C-5E70-43FA-8A30-5B8C65B7EDD9}" dt="2021-04-17T16:57:43.391" v="620" actId="47"/>
        <pc:sldMkLst>
          <pc:docMk/>
          <pc:sldMk cId="0" sldId="261"/>
        </pc:sldMkLst>
      </pc:sldChg>
      <pc:sldChg chg="del">
        <pc:chgData name="Gnl Hmbtv" userId="246024e8652d4806" providerId="LiveId" clId="{EF73110C-5E70-43FA-8A30-5B8C65B7EDD9}" dt="2021-04-17T16:57:44.140" v="621" actId="47"/>
        <pc:sldMkLst>
          <pc:docMk/>
          <pc:sldMk cId="0" sldId="262"/>
        </pc:sldMkLst>
      </pc:sldChg>
      <pc:sldChg chg="addSp delSp modSp del mod">
        <pc:chgData name="Gnl Hmbtv" userId="246024e8652d4806" providerId="LiveId" clId="{EF73110C-5E70-43FA-8A30-5B8C65B7EDD9}" dt="2021-04-20T17:03:30.207" v="2076" actId="47"/>
        <pc:sldMkLst>
          <pc:docMk/>
          <pc:sldMk cId="0" sldId="263"/>
        </pc:sldMkLst>
        <pc:spChg chg="del">
          <ac:chgData name="Gnl Hmbtv" userId="246024e8652d4806" providerId="LiveId" clId="{EF73110C-5E70-43FA-8A30-5B8C65B7EDD9}" dt="2021-04-17T16:21:48.860" v="353" actId="478"/>
          <ac:spMkLst>
            <pc:docMk/>
            <pc:sldMk cId="0" sldId="263"/>
            <ac:spMk id="3" creationId="{2E2EA02E-C2CF-4062-871E-FABEE9F364CB}"/>
          </ac:spMkLst>
        </pc:spChg>
        <pc:spChg chg="add del mod">
          <ac:chgData name="Gnl Hmbtv" userId="246024e8652d4806" providerId="LiveId" clId="{EF73110C-5E70-43FA-8A30-5B8C65B7EDD9}" dt="2021-04-17T16:25:55.292" v="364" actId="22"/>
          <ac:spMkLst>
            <pc:docMk/>
            <pc:sldMk cId="0" sldId="263"/>
            <ac:spMk id="29" creationId="{38F9CFFC-686C-4C5C-B891-D0B2911B6C82}"/>
          </ac:spMkLst>
        </pc:spChg>
        <pc:spChg chg="add mod">
          <ac:chgData name="Gnl Hmbtv" userId="246024e8652d4806" providerId="LiveId" clId="{EF73110C-5E70-43FA-8A30-5B8C65B7EDD9}" dt="2021-04-17T16:26:19.863" v="379" actId="404"/>
          <ac:spMkLst>
            <pc:docMk/>
            <pc:sldMk cId="0" sldId="263"/>
            <ac:spMk id="31" creationId="{4332759C-653B-4C04-B3B1-7386813712C5}"/>
          </ac:spMkLst>
        </pc:spChg>
        <pc:spChg chg="add mod">
          <ac:chgData name="Gnl Hmbtv" userId="246024e8652d4806" providerId="LiveId" clId="{EF73110C-5E70-43FA-8A30-5B8C65B7EDD9}" dt="2021-04-17T16:51:15.513" v="532" actId="20577"/>
          <ac:spMkLst>
            <pc:docMk/>
            <pc:sldMk cId="0" sldId="263"/>
            <ac:spMk id="33" creationId="{6A92A33E-86E5-4D0F-9D78-DAB0884307AA}"/>
          </ac:spMkLst>
        </pc:spChg>
        <pc:spChg chg="del">
          <ac:chgData name="Gnl Hmbtv" userId="246024e8652d4806" providerId="LiveId" clId="{EF73110C-5E70-43FA-8A30-5B8C65B7EDD9}" dt="2021-04-17T16:21:40.498" v="348" actId="478"/>
          <ac:spMkLst>
            <pc:docMk/>
            <pc:sldMk cId="0" sldId="263"/>
            <ac:spMk id="50" creationId="{BD164181-AC96-409E-80FF-2004152D589F}"/>
          </ac:spMkLst>
        </pc:spChg>
        <pc:spChg chg="del">
          <ac:chgData name="Gnl Hmbtv" userId="246024e8652d4806" providerId="LiveId" clId="{EF73110C-5E70-43FA-8A30-5B8C65B7EDD9}" dt="2021-04-17T16:21:40.498" v="348" actId="478"/>
          <ac:spMkLst>
            <pc:docMk/>
            <pc:sldMk cId="0" sldId="263"/>
            <ac:spMk id="53" creationId="{925E2DA9-95BE-4525-B6F6-6402E0E304DC}"/>
          </ac:spMkLst>
        </pc:spChg>
        <pc:spChg chg="del">
          <ac:chgData name="Gnl Hmbtv" userId="246024e8652d4806" providerId="LiveId" clId="{EF73110C-5E70-43FA-8A30-5B8C65B7EDD9}" dt="2021-04-17T16:21:40.498" v="348" actId="478"/>
          <ac:spMkLst>
            <pc:docMk/>
            <pc:sldMk cId="0" sldId="263"/>
            <ac:spMk id="57" creationId="{355619B3-11F2-4C65-B7F9-74BCD2B17259}"/>
          </ac:spMkLst>
        </pc:spChg>
        <pc:spChg chg="del">
          <ac:chgData name="Gnl Hmbtv" userId="246024e8652d4806" providerId="LiveId" clId="{EF73110C-5E70-43FA-8A30-5B8C65B7EDD9}" dt="2021-04-17T16:21:40.498" v="348" actId="478"/>
          <ac:spMkLst>
            <pc:docMk/>
            <pc:sldMk cId="0" sldId="263"/>
            <ac:spMk id="407" creationId="{00000000-0000-0000-0000-000000000000}"/>
          </ac:spMkLst>
        </pc:spChg>
        <pc:spChg chg="del">
          <ac:chgData name="Gnl Hmbtv" userId="246024e8652d4806" providerId="LiveId" clId="{EF73110C-5E70-43FA-8A30-5B8C65B7EDD9}" dt="2021-04-17T16:21:40.498" v="348" actId="478"/>
          <ac:spMkLst>
            <pc:docMk/>
            <pc:sldMk cId="0" sldId="263"/>
            <ac:spMk id="409" creationId="{00000000-0000-0000-0000-000000000000}"/>
          </ac:spMkLst>
        </pc:spChg>
        <pc:grpChg chg="del mod">
          <ac:chgData name="Gnl Hmbtv" userId="246024e8652d4806" providerId="LiveId" clId="{EF73110C-5E70-43FA-8A30-5B8C65B7EDD9}" dt="2021-04-17T16:21:46.648" v="350" actId="478"/>
          <ac:grpSpMkLst>
            <pc:docMk/>
            <pc:sldMk cId="0" sldId="263"/>
            <ac:grpSpMk id="39" creationId="{7CA3F586-534A-435A-9431-116D299F3C0F}"/>
          </ac:grpSpMkLst>
        </pc:grpChg>
        <pc:grpChg chg="del">
          <ac:chgData name="Gnl Hmbtv" userId="246024e8652d4806" providerId="LiveId" clId="{EF73110C-5E70-43FA-8A30-5B8C65B7EDD9}" dt="2021-04-17T16:21:47.454" v="351" actId="478"/>
          <ac:grpSpMkLst>
            <pc:docMk/>
            <pc:sldMk cId="0" sldId="263"/>
            <ac:grpSpMk id="391" creationId="{00000000-0000-0000-0000-000000000000}"/>
          </ac:grpSpMkLst>
        </pc:grpChg>
        <pc:grpChg chg="del">
          <ac:chgData name="Gnl Hmbtv" userId="246024e8652d4806" providerId="LiveId" clId="{EF73110C-5E70-43FA-8A30-5B8C65B7EDD9}" dt="2021-04-17T16:21:47.974" v="352" actId="478"/>
          <ac:grpSpMkLst>
            <pc:docMk/>
            <pc:sldMk cId="0" sldId="263"/>
            <ac:grpSpMk id="401" creationId="{00000000-0000-0000-0000-000000000000}"/>
          </ac:grpSpMkLst>
        </pc:grpChg>
        <pc:picChg chg="del">
          <ac:chgData name="Gnl Hmbtv" userId="246024e8652d4806" providerId="LiveId" clId="{EF73110C-5E70-43FA-8A30-5B8C65B7EDD9}" dt="2021-04-17T16:21:40.498" v="348" actId="478"/>
          <ac:picMkLst>
            <pc:docMk/>
            <pc:sldMk cId="0" sldId="263"/>
            <ac:picMk id="9" creationId="{CFE2E718-EDA5-47EC-92E7-5AC2AAA58A93}"/>
          </ac:picMkLst>
        </pc:picChg>
      </pc:sldChg>
      <pc:sldChg chg="del">
        <pc:chgData name="Gnl Hmbtv" userId="246024e8652d4806" providerId="LiveId" clId="{EF73110C-5E70-43FA-8A30-5B8C65B7EDD9}" dt="2021-04-17T16:57:44.978" v="622" actId="47"/>
        <pc:sldMkLst>
          <pc:docMk/>
          <pc:sldMk cId="0" sldId="264"/>
        </pc:sldMkLst>
      </pc:sldChg>
      <pc:sldChg chg="addSp delSp modSp del mod ord">
        <pc:chgData name="Gnl Hmbtv" userId="246024e8652d4806" providerId="LiveId" clId="{EF73110C-5E70-43FA-8A30-5B8C65B7EDD9}" dt="2021-04-20T15:37:03.461" v="1033" actId="47"/>
        <pc:sldMkLst>
          <pc:docMk/>
          <pc:sldMk cId="0" sldId="265"/>
        </pc:sldMkLst>
        <pc:spChg chg="add del mod">
          <ac:chgData name="Gnl Hmbtv" userId="246024e8652d4806" providerId="LiveId" clId="{EF73110C-5E70-43FA-8A30-5B8C65B7EDD9}" dt="2021-04-17T16:11:52.554" v="319" actId="478"/>
          <ac:spMkLst>
            <pc:docMk/>
            <pc:sldMk cId="0" sldId="265"/>
            <ac:spMk id="3" creationId="{E9E9C9E9-AE8D-4A4D-AD47-90BCD251D52E}"/>
          </ac:spMkLst>
        </pc:spChg>
        <pc:spChg chg="add mod">
          <ac:chgData name="Gnl Hmbtv" userId="246024e8652d4806" providerId="LiveId" clId="{EF73110C-5E70-43FA-8A30-5B8C65B7EDD9}" dt="2021-04-17T16:48:36.269" v="446" actId="20577"/>
          <ac:spMkLst>
            <pc:docMk/>
            <pc:sldMk cId="0" sldId="265"/>
            <ac:spMk id="4" creationId="{F26CAEB1-199B-4C6F-AF17-0810632D152C}"/>
          </ac:spMkLst>
        </pc:spChg>
        <pc:spChg chg="add mod">
          <ac:chgData name="Gnl Hmbtv" userId="246024e8652d4806" providerId="LiveId" clId="{EF73110C-5E70-43FA-8A30-5B8C65B7EDD9}" dt="2021-04-07T13:57:00.629" v="19" actId="571"/>
          <ac:spMkLst>
            <pc:docMk/>
            <pc:sldMk cId="0" sldId="265"/>
            <ac:spMk id="7" creationId="{A4E1007F-45C4-4E29-9D21-91D852E0A2E5}"/>
          </ac:spMkLst>
        </pc:spChg>
        <pc:spChg chg="add del mod">
          <ac:chgData name="Gnl Hmbtv" userId="246024e8652d4806" providerId="LiveId" clId="{EF73110C-5E70-43FA-8A30-5B8C65B7EDD9}" dt="2021-04-17T16:11:49.945" v="318" actId="478"/>
          <ac:spMkLst>
            <pc:docMk/>
            <pc:sldMk cId="0" sldId="265"/>
            <ac:spMk id="8" creationId="{B0050203-3F3A-456A-A686-0EDE8469D1A4}"/>
          </ac:spMkLst>
        </pc:spChg>
        <pc:spChg chg="add del mod">
          <ac:chgData name="Gnl Hmbtv" userId="246024e8652d4806" providerId="LiveId" clId="{EF73110C-5E70-43FA-8A30-5B8C65B7EDD9}" dt="2021-04-17T16:11:56.396" v="322" actId="478"/>
          <ac:spMkLst>
            <pc:docMk/>
            <pc:sldMk cId="0" sldId="265"/>
            <ac:spMk id="9" creationId="{748B7B02-AB52-495F-AE4B-10005C805B8D}"/>
          </ac:spMkLst>
        </pc:spChg>
        <pc:spChg chg="add del mod">
          <ac:chgData name="Gnl Hmbtv" userId="246024e8652d4806" providerId="LiveId" clId="{EF73110C-5E70-43FA-8A30-5B8C65B7EDD9}" dt="2021-04-17T16:11:48.040" v="317" actId="478"/>
          <ac:spMkLst>
            <pc:docMk/>
            <pc:sldMk cId="0" sldId="265"/>
            <ac:spMk id="10" creationId="{3D031F9A-7D56-43DA-9966-0515F39B2C42}"/>
          </ac:spMkLst>
        </pc:spChg>
        <pc:spChg chg="del">
          <ac:chgData name="Gnl Hmbtv" userId="246024e8652d4806" providerId="LiveId" clId="{EF73110C-5E70-43FA-8A30-5B8C65B7EDD9}" dt="2021-04-07T13:54:51.464" v="2" actId="478"/>
          <ac:spMkLst>
            <pc:docMk/>
            <pc:sldMk cId="0" sldId="265"/>
            <ac:spMk id="41" creationId="{13292995-F845-44C1-A56B-0A8BBC60BE60}"/>
          </ac:spMkLst>
        </pc:spChg>
        <pc:spChg chg="del">
          <ac:chgData name="Gnl Hmbtv" userId="246024e8652d4806" providerId="LiveId" clId="{EF73110C-5E70-43FA-8A30-5B8C65B7EDD9}" dt="2021-04-07T13:54:53.200" v="3" actId="478"/>
          <ac:spMkLst>
            <pc:docMk/>
            <pc:sldMk cId="0" sldId="265"/>
            <ac:spMk id="437" creationId="{00000000-0000-0000-0000-000000000000}"/>
          </ac:spMkLst>
        </pc:spChg>
        <pc:spChg chg="del mod">
          <ac:chgData name="Gnl Hmbtv" userId="246024e8652d4806" providerId="LiveId" clId="{EF73110C-5E70-43FA-8A30-5B8C65B7EDD9}" dt="2021-04-17T16:11:54.535" v="320" actId="478"/>
          <ac:spMkLst>
            <pc:docMk/>
            <pc:sldMk cId="0" sldId="265"/>
            <ac:spMk id="449" creationId="{00000000-0000-0000-0000-000000000000}"/>
          </ac:spMkLst>
        </pc:spChg>
      </pc:sldChg>
      <pc:sldChg chg="del">
        <pc:chgData name="Gnl Hmbtv" userId="246024e8652d4806" providerId="LiveId" clId="{EF73110C-5E70-43FA-8A30-5B8C65B7EDD9}" dt="2021-04-17T16:57:45.935" v="623" actId="47"/>
        <pc:sldMkLst>
          <pc:docMk/>
          <pc:sldMk cId="0" sldId="266"/>
        </pc:sldMkLst>
      </pc:sldChg>
      <pc:sldChg chg="modSp mod">
        <pc:chgData name="Gnl Hmbtv" userId="246024e8652d4806" providerId="LiveId" clId="{EF73110C-5E70-43FA-8A30-5B8C65B7EDD9}" dt="2021-04-20T17:05:15.036" v="2102" actId="403"/>
        <pc:sldMkLst>
          <pc:docMk/>
          <pc:sldMk cId="0" sldId="267"/>
        </pc:sldMkLst>
        <pc:spChg chg="mod">
          <ac:chgData name="Gnl Hmbtv" userId="246024e8652d4806" providerId="LiveId" clId="{EF73110C-5E70-43FA-8A30-5B8C65B7EDD9}" dt="2021-04-20T17:05:11.733" v="2101" actId="20577"/>
          <ac:spMkLst>
            <pc:docMk/>
            <pc:sldMk cId="0" sldId="267"/>
            <ac:spMk id="479" creationId="{00000000-0000-0000-0000-000000000000}"/>
          </ac:spMkLst>
        </pc:spChg>
        <pc:spChg chg="mod">
          <ac:chgData name="Gnl Hmbtv" userId="246024e8652d4806" providerId="LiveId" clId="{EF73110C-5E70-43FA-8A30-5B8C65B7EDD9}" dt="2021-04-20T17:05:15.036" v="2102" actId="403"/>
          <ac:spMkLst>
            <pc:docMk/>
            <pc:sldMk cId="0" sldId="267"/>
            <ac:spMk id="480" creationId="{00000000-0000-0000-0000-000000000000}"/>
          </ac:spMkLst>
        </pc:spChg>
        <pc:spChg chg="mod">
          <ac:chgData name="Gnl Hmbtv" userId="246024e8652d4806" providerId="LiveId" clId="{EF73110C-5E70-43FA-8A30-5B8C65B7EDD9}" dt="2021-04-20T17:04:52.252" v="2096" actId="14100"/>
          <ac:spMkLst>
            <pc:docMk/>
            <pc:sldMk cId="0" sldId="267"/>
            <ac:spMk id="481" creationId="{00000000-0000-0000-0000-000000000000}"/>
          </ac:spMkLst>
        </pc:spChg>
      </pc:sldChg>
      <pc:sldChg chg="del">
        <pc:chgData name="Gnl Hmbtv" userId="246024e8652d4806" providerId="LiveId" clId="{EF73110C-5E70-43FA-8A30-5B8C65B7EDD9}" dt="2021-04-17T16:57:47.835" v="624" actId="47"/>
        <pc:sldMkLst>
          <pc:docMk/>
          <pc:sldMk cId="0" sldId="268"/>
        </pc:sldMkLst>
      </pc:sldChg>
      <pc:sldChg chg="del">
        <pc:chgData name="Gnl Hmbtv" userId="246024e8652d4806" providerId="LiveId" clId="{EF73110C-5E70-43FA-8A30-5B8C65B7EDD9}" dt="2021-04-17T16:57:48.568" v="625" actId="47"/>
        <pc:sldMkLst>
          <pc:docMk/>
          <pc:sldMk cId="0" sldId="269"/>
        </pc:sldMkLst>
      </pc:sldChg>
      <pc:sldChg chg="del">
        <pc:chgData name="Gnl Hmbtv" userId="246024e8652d4806" providerId="LiveId" clId="{EF73110C-5E70-43FA-8A30-5B8C65B7EDD9}" dt="2021-04-17T16:57:49.529" v="626" actId="47"/>
        <pc:sldMkLst>
          <pc:docMk/>
          <pc:sldMk cId="0" sldId="270"/>
        </pc:sldMkLst>
      </pc:sldChg>
      <pc:sldChg chg="del">
        <pc:chgData name="Gnl Hmbtv" userId="246024e8652d4806" providerId="LiveId" clId="{EF73110C-5E70-43FA-8A30-5B8C65B7EDD9}" dt="2021-04-17T16:57:50.725" v="627" actId="47"/>
        <pc:sldMkLst>
          <pc:docMk/>
          <pc:sldMk cId="0" sldId="271"/>
        </pc:sldMkLst>
      </pc:sldChg>
      <pc:sldChg chg="del">
        <pc:chgData name="Gnl Hmbtv" userId="246024e8652d4806" providerId="LiveId" clId="{EF73110C-5E70-43FA-8A30-5B8C65B7EDD9}" dt="2021-04-17T16:57:51.461" v="628" actId="47"/>
        <pc:sldMkLst>
          <pc:docMk/>
          <pc:sldMk cId="0" sldId="272"/>
        </pc:sldMkLst>
      </pc:sldChg>
      <pc:sldChg chg="del">
        <pc:chgData name="Gnl Hmbtv" userId="246024e8652d4806" providerId="LiveId" clId="{EF73110C-5E70-43FA-8A30-5B8C65B7EDD9}" dt="2021-04-17T16:57:52.525" v="629" actId="47"/>
        <pc:sldMkLst>
          <pc:docMk/>
          <pc:sldMk cId="0" sldId="273"/>
        </pc:sldMkLst>
      </pc:sldChg>
      <pc:sldChg chg="del">
        <pc:chgData name="Gnl Hmbtv" userId="246024e8652d4806" providerId="LiveId" clId="{EF73110C-5E70-43FA-8A30-5B8C65B7EDD9}" dt="2021-04-17T16:57:53.289" v="630" actId="47"/>
        <pc:sldMkLst>
          <pc:docMk/>
          <pc:sldMk cId="0" sldId="274"/>
        </pc:sldMkLst>
      </pc:sldChg>
      <pc:sldChg chg="del">
        <pc:chgData name="Gnl Hmbtv" userId="246024e8652d4806" providerId="LiveId" clId="{EF73110C-5E70-43FA-8A30-5B8C65B7EDD9}" dt="2021-04-17T16:57:53.923" v="631" actId="47"/>
        <pc:sldMkLst>
          <pc:docMk/>
          <pc:sldMk cId="0" sldId="275"/>
        </pc:sldMkLst>
      </pc:sldChg>
      <pc:sldChg chg="del">
        <pc:chgData name="Gnl Hmbtv" userId="246024e8652d4806" providerId="LiveId" clId="{EF73110C-5E70-43FA-8A30-5B8C65B7EDD9}" dt="2021-04-17T16:57:54.756" v="632" actId="47"/>
        <pc:sldMkLst>
          <pc:docMk/>
          <pc:sldMk cId="0" sldId="276"/>
        </pc:sldMkLst>
      </pc:sldChg>
      <pc:sldChg chg="addSp delSp modSp mod">
        <pc:chgData name="Gnl Hmbtv" userId="246024e8652d4806" providerId="LiveId" clId="{EF73110C-5E70-43FA-8A30-5B8C65B7EDD9}" dt="2021-04-20T17:06:02.699" v="2107" actId="1076"/>
        <pc:sldMkLst>
          <pc:docMk/>
          <pc:sldMk cId="0" sldId="277"/>
        </pc:sldMkLst>
        <pc:spChg chg="add del mod">
          <ac:chgData name="Gnl Hmbtv" userId="246024e8652d4806" providerId="LiveId" clId="{EF73110C-5E70-43FA-8A30-5B8C65B7EDD9}" dt="2021-04-17T17:00:22.922" v="661" actId="11529"/>
          <ac:spMkLst>
            <pc:docMk/>
            <pc:sldMk cId="0" sldId="277"/>
            <ac:spMk id="2" creationId="{BA6E88C1-3C80-4079-BB76-3CE1F0CD75F6}"/>
          </ac:spMkLst>
        </pc:spChg>
        <pc:spChg chg="del mod">
          <ac:chgData name="Gnl Hmbtv" userId="246024e8652d4806" providerId="LiveId" clId="{EF73110C-5E70-43FA-8A30-5B8C65B7EDD9}" dt="2021-04-17T16:58:31.974" v="655" actId="478"/>
          <ac:spMkLst>
            <pc:docMk/>
            <pc:sldMk cId="0" sldId="277"/>
            <ac:spMk id="1247" creationId="{00000000-0000-0000-0000-000000000000}"/>
          </ac:spMkLst>
        </pc:spChg>
        <pc:spChg chg="mod">
          <ac:chgData name="Gnl Hmbtv" userId="246024e8652d4806" providerId="LiveId" clId="{EF73110C-5E70-43FA-8A30-5B8C65B7EDD9}" dt="2021-04-17T16:58:33.966" v="656" actId="1076"/>
          <ac:spMkLst>
            <pc:docMk/>
            <pc:sldMk cId="0" sldId="277"/>
            <ac:spMk id="1249" creationId="{00000000-0000-0000-0000-000000000000}"/>
          </ac:spMkLst>
        </pc:spChg>
        <pc:picChg chg="add mod">
          <ac:chgData name="Gnl Hmbtv" userId="246024e8652d4806" providerId="LiveId" clId="{EF73110C-5E70-43FA-8A30-5B8C65B7EDD9}" dt="2021-04-20T17:06:00.867" v="2106" actId="1076"/>
          <ac:picMkLst>
            <pc:docMk/>
            <pc:sldMk cId="0" sldId="277"/>
            <ac:picMk id="4" creationId="{28C45F38-EB19-4C09-BB30-8F98670FB32B}"/>
          </ac:picMkLst>
        </pc:picChg>
        <pc:picChg chg="mod ord">
          <ac:chgData name="Gnl Hmbtv" userId="246024e8652d4806" providerId="LiveId" clId="{EF73110C-5E70-43FA-8A30-5B8C65B7EDD9}" dt="2021-04-20T17:06:02.699" v="2107" actId="1076"/>
          <ac:picMkLst>
            <pc:docMk/>
            <pc:sldMk cId="0" sldId="277"/>
            <ac:picMk id="1245" creationId="{00000000-0000-0000-0000-000000000000}"/>
          </ac:picMkLst>
        </pc:picChg>
      </pc:sldChg>
      <pc:sldChg chg="del">
        <pc:chgData name="Gnl Hmbtv" userId="246024e8652d4806" providerId="LiveId" clId="{EF73110C-5E70-43FA-8A30-5B8C65B7EDD9}" dt="2021-04-17T16:58:03.349" v="633" actId="47"/>
        <pc:sldMkLst>
          <pc:docMk/>
          <pc:sldMk cId="0" sldId="278"/>
        </pc:sldMkLst>
      </pc:sldChg>
      <pc:sldChg chg="del">
        <pc:chgData name="Gnl Hmbtv" userId="246024e8652d4806" providerId="LiveId" clId="{EF73110C-5E70-43FA-8A30-5B8C65B7EDD9}" dt="2021-04-17T16:58:03.840" v="634" actId="47"/>
        <pc:sldMkLst>
          <pc:docMk/>
          <pc:sldMk cId="0" sldId="279"/>
        </pc:sldMkLst>
      </pc:sldChg>
      <pc:sldChg chg="del">
        <pc:chgData name="Gnl Hmbtv" userId="246024e8652d4806" providerId="LiveId" clId="{EF73110C-5E70-43FA-8A30-5B8C65B7EDD9}" dt="2021-04-17T16:58:04.710" v="635" actId="47"/>
        <pc:sldMkLst>
          <pc:docMk/>
          <pc:sldMk cId="0" sldId="280"/>
        </pc:sldMkLst>
      </pc:sldChg>
      <pc:sldChg chg="del">
        <pc:chgData name="Gnl Hmbtv" userId="246024e8652d4806" providerId="LiveId" clId="{EF73110C-5E70-43FA-8A30-5B8C65B7EDD9}" dt="2021-04-17T16:58:05.397" v="636" actId="47"/>
        <pc:sldMkLst>
          <pc:docMk/>
          <pc:sldMk cId="0" sldId="281"/>
        </pc:sldMkLst>
      </pc:sldChg>
      <pc:sldChg chg="del">
        <pc:chgData name="Gnl Hmbtv" userId="246024e8652d4806" providerId="LiveId" clId="{EF73110C-5E70-43FA-8A30-5B8C65B7EDD9}" dt="2021-04-17T16:58:06.860" v="637" actId="47"/>
        <pc:sldMkLst>
          <pc:docMk/>
          <pc:sldMk cId="0" sldId="282"/>
        </pc:sldMkLst>
      </pc:sldChg>
      <pc:sldChg chg="del">
        <pc:chgData name="Gnl Hmbtv" userId="246024e8652d4806" providerId="LiveId" clId="{EF73110C-5E70-43FA-8A30-5B8C65B7EDD9}" dt="2021-04-17T16:58:08.059" v="638" actId="47"/>
        <pc:sldMkLst>
          <pc:docMk/>
          <pc:sldMk cId="0" sldId="283"/>
        </pc:sldMkLst>
      </pc:sldChg>
      <pc:sldChg chg="del">
        <pc:chgData name="Gnl Hmbtv" userId="246024e8652d4806" providerId="LiveId" clId="{EF73110C-5E70-43FA-8A30-5B8C65B7EDD9}" dt="2021-04-17T16:58:09.479" v="639" actId="47"/>
        <pc:sldMkLst>
          <pc:docMk/>
          <pc:sldMk cId="0" sldId="284"/>
        </pc:sldMkLst>
      </pc:sldChg>
      <pc:sldChg chg="del">
        <pc:chgData name="Gnl Hmbtv" userId="246024e8652d4806" providerId="LiveId" clId="{EF73110C-5E70-43FA-8A30-5B8C65B7EDD9}" dt="2021-04-17T16:58:10.255" v="640" actId="47"/>
        <pc:sldMkLst>
          <pc:docMk/>
          <pc:sldMk cId="0" sldId="285"/>
        </pc:sldMkLst>
      </pc:sldChg>
      <pc:sldChg chg="del">
        <pc:chgData name="Gnl Hmbtv" userId="246024e8652d4806" providerId="LiveId" clId="{EF73110C-5E70-43FA-8A30-5B8C65B7EDD9}" dt="2021-04-17T16:58:10.863" v="641" actId="47"/>
        <pc:sldMkLst>
          <pc:docMk/>
          <pc:sldMk cId="0" sldId="286"/>
        </pc:sldMkLst>
      </pc:sldChg>
      <pc:sldChg chg="del">
        <pc:chgData name="Gnl Hmbtv" userId="246024e8652d4806" providerId="LiveId" clId="{EF73110C-5E70-43FA-8A30-5B8C65B7EDD9}" dt="2021-04-17T16:58:11.659" v="642" actId="47"/>
        <pc:sldMkLst>
          <pc:docMk/>
          <pc:sldMk cId="0" sldId="287"/>
        </pc:sldMkLst>
      </pc:sldChg>
      <pc:sldChg chg="del">
        <pc:chgData name="Gnl Hmbtv" userId="246024e8652d4806" providerId="LiveId" clId="{EF73110C-5E70-43FA-8A30-5B8C65B7EDD9}" dt="2021-04-17T16:58:12.339" v="643" actId="47"/>
        <pc:sldMkLst>
          <pc:docMk/>
          <pc:sldMk cId="0" sldId="288"/>
        </pc:sldMkLst>
      </pc:sldChg>
      <pc:sldChg chg="del">
        <pc:chgData name="Gnl Hmbtv" userId="246024e8652d4806" providerId="LiveId" clId="{EF73110C-5E70-43FA-8A30-5B8C65B7EDD9}" dt="2021-04-17T16:58:13.047" v="644" actId="47"/>
        <pc:sldMkLst>
          <pc:docMk/>
          <pc:sldMk cId="0" sldId="289"/>
        </pc:sldMkLst>
      </pc:sldChg>
      <pc:sldChg chg="del">
        <pc:chgData name="Gnl Hmbtv" userId="246024e8652d4806" providerId="LiveId" clId="{EF73110C-5E70-43FA-8A30-5B8C65B7EDD9}" dt="2021-04-17T16:58:13.731" v="645" actId="47"/>
        <pc:sldMkLst>
          <pc:docMk/>
          <pc:sldMk cId="0" sldId="290"/>
        </pc:sldMkLst>
      </pc:sldChg>
      <pc:sldChg chg="del">
        <pc:chgData name="Gnl Hmbtv" userId="246024e8652d4806" providerId="LiveId" clId="{EF73110C-5E70-43FA-8A30-5B8C65B7EDD9}" dt="2021-04-17T16:58:14.673" v="646" actId="47"/>
        <pc:sldMkLst>
          <pc:docMk/>
          <pc:sldMk cId="0" sldId="291"/>
        </pc:sldMkLst>
      </pc:sldChg>
      <pc:sldChg chg="del">
        <pc:chgData name="Gnl Hmbtv" userId="246024e8652d4806" providerId="LiveId" clId="{EF73110C-5E70-43FA-8A30-5B8C65B7EDD9}" dt="2021-04-17T16:58:15.663" v="647" actId="47"/>
        <pc:sldMkLst>
          <pc:docMk/>
          <pc:sldMk cId="0" sldId="292"/>
        </pc:sldMkLst>
      </pc:sldChg>
      <pc:sldChg chg="del">
        <pc:chgData name="Gnl Hmbtv" userId="246024e8652d4806" providerId="LiveId" clId="{EF73110C-5E70-43FA-8A30-5B8C65B7EDD9}" dt="2021-04-17T16:58:16.586" v="648" actId="47"/>
        <pc:sldMkLst>
          <pc:docMk/>
          <pc:sldMk cId="0" sldId="293"/>
        </pc:sldMkLst>
      </pc:sldChg>
      <pc:sldChg chg="del">
        <pc:chgData name="Gnl Hmbtv" userId="246024e8652d4806" providerId="LiveId" clId="{EF73110C-5E70-43FA-8A30-5B8C65B7EDD9}" dt="2021-04-17T16:58:17.647" v="649" actId="47"/>
        <pc:sldMkLst>
          <pc:docMk/>
          <pc:sldMk cId="0" sldId="294"/>
        </pc:sldMkLst>
      </pc:sldChg>
      <pc:sldChg chg="del">
        <pc:chgData name="Gnl Hmbtv" userId="246024e8652d4806" providerId="LiveId" clId="{EF73110C-5E70-43FA-8A30-5B8C65B7EDD9}" dt="2021-04-17T16:58:18.236" v="650" actId="47"/>
        <pc:sldMkLst>
          <pc:docMk/>
          <pc:sldMk cId="0" sldId="295"/>
        </pc:sldMkLst>
      </pc:sldChg>
      <pc:sldChg chg="del">
        <pc:chgData name="Gnl Hmbtv" userId="246024e8652d4806" providerId="LiveId" clId="{EF73110C-5E70-43FA-8A30-5B8C65B7EDD9}" dt="2021-04-17T16:58:18.997" v="651" actId="47"/>
        <pc:sldMkLst>
          <pc:docMk/>
          <pc:sldMk cId="0" sldId="296"/>
        </pc:sldMkLst>
      </pc:sldChg>
      <pc:sldChg chg="del">
        <pc:chgData name="Gnl Hmbtv" userId="246024e8652d4806" providerId="LiveId" clId="{EF73110C-5E70-43FA-8A30-5B8C65B7EDD9}" dt="2021-04-17T16:57:42.579" v="619" actId="47"/>
        <pc:sldMkLst>
          <pc:docMk/>
          <pc:sldMk cId="3265231933" sldId="298"/>
        </pc:sldMkLst>
      </pc:sldChg>
      <pc:sldChg chg="addSp delSp modSp mod">
        <pc:chgData name="Gnl Hmbtv" userId="246024e8652d4806" providerId="LiveId" clId="{EF73110C-5E70-43FA-8A30-5B8C65B7EDD9}" dt="2021-04-20T14:59:20.069" v="842" actId="478"/>
        <pc:sldMkLst>
          <pc:docMk/>
          <pc:sldMk cId="1149801854" sldId="299"/>
        </pc:sldMkLst>
        <pc:spChg chg="del">
          <ac:chgData name="Gnl Hmbtv" userId="246024e8652d4806" providerId="LiveId" clId="{EF73110C-5E70-43FA-8A30-5B8C65B7EDD9}" dt="2021-04-20T14:56:59.583" v="786" actId="478"/>
          <ac:spMkLst>
            <pc:docMk/>
            <pc:sldMk cId="1149801854" sldId="299"/>
            <ac:spMk id="7" creationId="{F0748D4D-BEB8-45D4-BC78-A317404EE62F}"/>
          </ac:spMkLst>
        </pc:spChg>
        <pc:spChg chg="del">
          <ac:chgData name="Gnl Hmbtv" userId="246024e8652d4806" providerId="LiveId" clId="{EF73110C-5E70-43FA-8A30-5B8C65B7EDD9}" dt="2021-04-20T14:56:47.461" v="779" actId="478"/>
          <ac:spMkLst>
            <pc:docMk/>
            <pc:sldMk cId="1149801854" sldId="299"/>
            <ac:spMk id="9" creationId="{7B9430A4-E947-461A-B66C-186629D2CE7B}"/>
          </ac:spMkLst>
        </pc:spChg>
        <pc:spChg chg="add mod">
          <ac:chgData name="Gnl Hmbtv" userId="246024e8652d4806" providerId="LiveId" clId="{EF73110C-5E70-43FA-8A30-5B8C65B7EDD9}" dt="2021-04-20T14:59:10.212" v="840" actId="403"/>
          <ac:spMkLst>
            <pc:docMk/>
            <pc:sldMk cId="1149801854" sldId="299"/>
            <ac:spMk id="10" creationId="{F232016E-1A49-45EE-ABB8-1202B66160EB}"/>
          </ac:spMkLst>
        </pc:spChg>
        <pc:spChg chg="del mod">
          <ac:chgData name="Gnl Hmbtv" userId="246024e8652d4806" providerId="LiveId" clId="{EF73110C-5E70-43FA-8A30-5B8C65B7EDD9}" dt="2021-04-20T14:56:49.444" v="781" actId="478"/>
          <ac:spMkLst>
            <pc:docMk/>
            <pc:sldMk cId="1149801854" sldId="299"/>
            <ac:spMk id="13" creationId="{7FDD4C59-AEF3-4DDC-84F7-7B66DB2FA8AE}"/>
          </ac:spMkLst>
        </pc:spChg>
        <pc:spChg chg="del mod">
          <ac:chgData name="Gnl Hmbtv" userId="246024e8652d4806" providerId="LiveId" clId="{EF73110C-5E70-43FA-8A30-5B8C65B7EDD9}" dt="2021-04-20T14:56:45.894" v="778"/>
          <ac:spMkLst>
            <pc:docMk/>
            <pc:sldMk cId="1149801854" sldId="299"/>
            <ac:spMk id="15" creationId="{54DC2AF3-19A3-4C83-BEA7-09E70D94EE8C}"/>
          </ac:spMkLst>
        </pc:spChg>
        <pc:spChg chg="del">
          <ac:chgData name="Gnl Hmbtv" userId="246024e8652d4806" providerId="LiveId" clId="{EF73110C-5E70-43FA-8A30-5B8C65B7EDD9}" dt="2021-04-20T14:56:47.461" v="779" actId="478"/>
          <ac:spMkLst>
            <pc:docMk/>
            <pc:sldMk cId="1149801854" sldId="299"/>
            <ac:spMk id="41" creationId="{13292995-F845-44C1-A56B-0A8BBC60BE60}"/>
          </ac:spMkLst>
        </pc:spChg>
        <pc:spChg chg="del mod">
          <ac:chgData name="Gnl Hmbtv" userId="246024e8652d4806" providerId="LiveId" clId="{EF73110C-5E70-43FA-8A30-5B8C65B7EDD9}" dt="2021-04-20T14:56:56.930" v="784" actId="478"/>
          <ac:spMkLst>
            <pc:docMk/>
            <pc:sldMk cId="1149801854" sldId="299"/>
            <ac:spMk id="437" creationId="{00000000-0000-0000-0000-000000000000}"/>
          </ac:spMkLst>
        </pc:spChg>
        <pc:spChg chg="mod">
          <ac:chgData name="Gnl Hmbtv" userId="246024e8652d4806" providerId="LiveId" clId="{EF73110C-5E70-43FA-8A30-5B8C65B7EDD9}" dt="2021-04-20T14:56:58.528" v="785" actId="1076"/>
          <ac:spMkLst>
            <pc:docMk/>
            <pc:sldMk cId="1149801854" sldId="299"/>
            <ac:spMk id="449" creationId="{00000000-0000-0000-0000-000000000000}"/>
          </ac:spMkLst>
        </pc:spChg>
        <pc:picChg chg="add del mod">
          <ac:chgData name="Gnl Hmbtv" userId="246024e8652d4806" providerId="LiveId" clId="{EF73110C-5E70-43FA-8A30-5B8C65B7EDD9}" dt="2021-04-20T14:57:46.720" v="794" actId="931"/>
          <ac:picMkLst>
            <pc:docMk/>
            <pc:sldMk cId="1149801854" sldId="299"/>
            <ac:picMk id="3" creationId="{0BBA7A82-AFD2-4DCF-BFBD-8EF51CBEA39C}"/>
          </ac:picMkLst>
        </pc:picChg>
        <pc:picChg chg="add mod">
          <ac:chgData name="Gnl Hmbtv" userId="246024e8652d4806" providerId="LiveId" clId="{EF73110C-5E70-43FA-8A30-5B8C65B7EDD9}" dt="2021-04-20T14:58:26.736" v="801" actId="1076"/>
          <ac:picMkLst>
            <pc:docMk/>
            <pc:sldMk cId="1149801854" sldId="299"/>
            <ac:picMk id="5" creationId="{8C81ACC2-9A99-42C2-AB61-EC8E632B8C2E}"/>
          </ac:picMkLst>
        </pc:picChg>
        <pc:picChg chg="add del mod">
          <ac:chgData name="Gnl Hmbtv" userId="246024e8652d4806" providerId="LiveId" clId="{EF73110C-5E70-43FA-8A30-5B8C65B7EDD9}" dt="2021-04-20T14:59:20.069" v="842" actId="478"/>
          <ac:picMkLst>
            <pc:docMk/>
            <pc:sldMk cId="1149801854" sldId="299"/>
            <ac:picMk id="8" creationId="{F6F18276-385A-4D5A-90ED-4702FD4E67E6}"/>
          </ac:picMkLst>
        </pc:picChg>
      </pc:sldChg>
      <pc:sldChg chg="addSp delSp modSp add mod">
        <pc:chgData name="Gnl Hmbtv" userId="246024e8652d4806" providerId="LiveId" clId="{EF73110C-5E70-43FA-8A30-5B8C65B7EDD9}" dt="2021-04-20T17:09:23.301" v="2269" actId="20577"/>
        <pc:sldMkLst>
          <pc:docMk/>
          <pc:sldMk cId="941900938" sldId="300"/>
        </pc:sldMkLst>
        <pc:spChg chg="add del mod">
          <ac:chgData name="Gnl Hmbtv" userId="246024e8652d4806" providerId="LiveId" clId="{EF73110C-5E70-43FA-8A30-5B8C65B7EDD9}" dt="2021-04-17T15:39:46.998" v="115" actId="478"/>
          <ac:spMkLst>
            <pc:docMk/>
            <pc:sldMk cId="941900938" sldId="300"/>
            <ac:spMk id="3" creationId="{58BF14A1-CF06-465A-91E8-A577935E67DA}"/>
          </ac:spMkLst>
        </pc:spChg>
        <pc:spChg chg="del mod">
          <ac:chgData name="Gnl Hmbtv" userId="246024e8652d4806" providerId="LiveId" clId="{EF73110C-5E70-43FA-8A30-5B8C65B7EDD9}" dt="2021-04-17T15:39:42.491" v="114" actId="478"/>
          <ac:spMkLst>
            <pc:docMk/>
            <pc:sldMk cId="941900938" sldId="300"/>
            <ac:spMk id="147" creationId="{00000000-0000-0000-0000-000000000000}"/>
          </ac:spMkLst>
        </pc:spChg>
        <pc:spChg chg="add del">
          <ac:chgData name="Gnl Hmbtv" userId="246024e8652d4806" providerId="LiveId" clId="{EF73110C-5E70-43FA-8A30-5B8C65B7EDD9}" dt="2021-04-17T15:39:52.390" v="117" actId="22"/>
          <ac:spMkLst>
            <pc:docMk/>
            <pc:sldMk cId="941900938" sldId="300"/>
            <ac:spMk id="328" creationId="{AAA19E9C-96F3-4260-A077-707928AFF0F3}"/>
          </ac:spMkLst>
        </pc:spChg>
        <pc:spChg chg="add mod">
          <ac:chgData name="Gnl Hmbtv" userId="246024e8652d4806" providerId="LiveId" clId="{EF73110C-5E70-43FA-8A30-5B8C65B7EDD9}" dt="2021-04-20T17:09:23.301" v="2269" actId="20577"/>
          <ac:spMkLst>
            <pc:docMk/>
            <pc:sldMk cId="941900938" sldId="300"/>
            <ac:spMk id="329" creationId="{A557234A-08EF-4964-AF3C-B504F61253D8}"/>
          </ac:spMkLst>
        </pc:spChg>
        <pc:grpChg chg="mod">
          <ac:chgData name="Gnl Hmbtv" userId="246024e8652d4806" providerId="LiveId" clId="{EF73110C-5E70-43FA-8A30-5B8C65B7EDD9}" dt="2021-04-17T15:38:03.424" v="93" actId="14100"/>
          <ac:grpSpMkLst>
            <pc:docMk/>
            <pc:sldMk cId="941900938" sldId="300"/>
            <ac:grpSpMk id="149" creationId="{00000000-0000-0000-0000-000000000000}"/>
          </ac:grpSpMkLst>
        </pc:grpChg>
      </pc:sldChg>
      <pc:sldChg chg="addSp delSp modSp add del mod">
        <pc:chgData name="Gnl Hmbtv" userId="246024e8652d4806" providerId="LiveId" clId="{EF73110C-5E70-43FA-8A30-5B8C65B7EDD9}" dt="2021-04-20T15:36:58.862" v="1032" actId="47"/>
        <pc:sldMkLst>
          <pc:docMk/>
          <pc:sldMk cId="792229069" sldId="301"/>
        </pc:sldMkLst>
        <pc:spChg chg="del">
          <ac:chgData name="Gnl Hmbtv" userId="246024e8652d4806" providerId="LiveId" clId="{EF73110C-5E70-43FA-8A30-5B8C65B7EDD9}" dt="2021-04-17T15:45:27.418" v="305" actId="478"/>
          <ac:spMkLst>
            <pc:docMk/>
            <pc:sldMk cId="792229069" sldId="301"/>
            <ac:spMk id="7" creationId="{F0748D4D-BEB8-45D4-BC78-A317404EE62F}"/>
          </ac:spMkLst>
        </pc:spChg>
        <pc:spChg chg="del">
          <ac:chgData name="Gnl Hmbtv" userId="246024e8652d4806" providerId="LiveId" clId="{EF73110C-5E70-43FA-8A30-5B8C65B7EDD9}" dt="2021-04-17T15:44:06.578" v="294" actId="478"/>
          <ac:spMkLst>
            <pc:docMk/>
            <pc:sldMk cId="792229069" sldId="301"/>
            <ac:spMk id="9" creationId="{7B9430A4-E947-461A-B66C-186629D2CE7B}"/>
          </ac:spMkLst>
        </pc:spChg>
        <pc:spChg chg="add mod">
          <ac:chgData name="Gnl Hmbtv" userId="246024e8652d4806" providerId="LiveId" clId="{EF73110C-5E70-43FA-8A30-5B8C65B7EDD9}" dt="2021-04-17T16:08:15.035" v="313" actId="207"/>
          <ac:spMkLst>
            <pc:docMk/>
            <pc:sldMk cId="792229069" sldId="301"/>
            <ac:spMk id="10" creationId="{4D12B8EC-9726-43B5-8A3D-07BCC45727BF}"/>
          </ac:spMkLst>
        </pc:spChg>
        <pc:spChg chg="del">
          <ac:chgData name="Gnl Hmbtv" userId="246024e8652d4806" providerId="LiveId" clId="{EF73110C-5E70-43FA-8A30-5B8C65B7EDD9}" dt="2021-04-17T15:44:04.060" v="292" actId="478"/>
          <ac:spMkLst>
            <pc:docMk/>
            <pc:sldMk cId="792229069" sldId="301"/>
            <ac:spMk id="13" creationId="{7FDD4C59-AEF3-4DDC-84F7-7B66DB2FA8AE}"/>
          </ac:spMkLst>
        </pc:spChg>
        <pc:spChg chg="del">
          <ac:chgData name="Gnl Hmbtv" userId="246024e8652d4806" providerId="LiveId" clId="{EF73110C-5E70-43FA-8A30-5B8C65B7EDD9}" dt="2021-04-17T15:44:05.452" v="293" actId="478"/>
          <ac:spMkLst>
            <pc:docMk/>
            <pc:sldMk cId="792229069" sldId="301"/>
            <ac:spMk id="15" creationId="{54DC2AF3-19A3-4C83-BEA7-09E70D94EE8C}"/>
          </ac:spMkLst>
        </pc:spChg>
        <pc:spChg chg="del">
          <ac:chgData name="Gnl Hmbtv" userId="246024e8652d4806" providerId="LiveId" clId="{EF73110C-5E70-43FA-8A30-5B8C65B7EDD9}" dt="2021-04-17T15:44:08.456" v="295" actId="478"/>
          <ac:spMkLst>
            <pc:docMk/>
            <pc:sldMk cId="792229069" sldId="301"/>
            <ac:spMk id="41" creationId="{13292995-F845-44C1-A56B-0A8BBC60BE60}"/>
          </ac:spMkLst>
        </pc:spChg>
        <pc:spChg chg="mod">
          <ac:chgData name="Gnl Hmbtv" userId="246024e8652d4806" providerId="LiveId" clId="{EF73110C-5E70-43FA-8A30-5B8C65B7EDD9}" dt="2021-04-17T15:44:24.803" v="304" actId="20577"/>
          <ac:spMkLst>
            <pc:docMk/>
            <pc:sldMk cId="792229069" sldId="301"/>
            <ac:spMk id="437" creationId="{00000000-0000-0000-0000-000000000000}"/>
          </ac:spMkLst>
        </pc:spChg>
      </pc:sldChg>
      <pc:sldChg chg="addSp modSp add del mod">
        <pc:chgData name="Gnl Hmbtv" userId="246024e8652d4806" providerId="LiveId" clId="{EF73110C-5E70-43FA-8A30-5B8C65B7EDD9}" dt="2021-04-20T17:03:26.342" v="2073" actId="47"/>
        <pc:sldMkLst>
          <pc:docMk/>
          <pc:sldMk cId="1679787000" sldId="302"/>
        </pc:sldMkLst>
        <pc:spChg chg="mod">
          <ac:chgData name="Gnl Hmbtv" userId="246024e8652d4806" providerId="LiveId" clId="{EF73110C-5E70-43FA-8A30-5B8C65B7EDD9}" dt="2021-04-17T17:05:05.403" v="746" actId="20577"/>
          <ac:spMkLst>
            <pc:docMk/>
            <pc:sldMk cId="1679787000" sldId="302"/>
            <ac:spMk id="4" creationId="{F26CAEB1-199B-4C6F-AF17-0810632D152C}"/>
          </ac:spMkLst>
        </pc:spChg>
        <pc:spChg chg="add mod">
          <ac:chgData name="Gnl Hmbtv" userId="246024e8652d4806" providerId="LiveId" clId="{EF73110C-5E70-43FA-8A30-5B8C65B7EDD9}" dt="2021-04-17T16:50:05.301" v="506" actId="1076"/>
          <ac:spMkLst>
            <pc:docMk/>
            <pc:sldMk cId="1679787000" sldId="302"/>
            <ac:spMk id="5" creationId="{B5AD8345-4A50-48FB-A068-E63DCCA22E47}"/>
          </ac:spMkLst>
        </pc:spChg>
      </pc:sldChg>
      <pc:sldChg chg="addSp delSp modSp add mod ord">
        <pc:chgData name="Gnl Hmbtv" userId="246024e8652d4806" providerId="LiveId" clId="{EF73110C-5E70-43FA-8A30-5B8C65B7EDD9}" dt="2021-04-20T17:01:17.587" v="2048" actId="1076"/>
        <pc:sldMkLst>
          <pc:docMk/>
          <pc:sldMk cId="886091079" sldId="303"/>
        </pc:sldMkLst>
        <pc:spChg chg="add mod">
          <ac:chgData name="Gnl Hmbtv" userId="246024e8652d4806" providerId="LiveId" clId="{EF73110C-5E70-43FA-8A30-5B8C65B7EDD9}" dt="2021-04-20T17:00:30.286" v="2008" actId="404"/>
          <ac:spMkLst>
            <pc:docMk/>
            <pc:sldMk cId="886091079" sldId="303"/>
            <ac:spMk id="3" creationId="{B583CE78-3D09-4D09-A51E-FF15B3387CAB}"/>
          </ac:spMkLst>
        </pc:spChg>
        <pc:spChg chg="add mod">
          <ac:chgData name="Gnl Hmbtv" userId="246024e8652d4806" providerId="LiveId" clId="{EF73110C-5E70-43FA-8A30-5B8C65B7EDD9}" dt="2021-04-20T17:01:17.587" v="2048" actId="1076"/>
          <ac:spMkLst>
            <pc:docMk/>
            <pc:sldMk cId="886091079" sldId="303"/>
            <ac:spMk id="4" creationId="{8EE40954-3E9C-4791-B942-6815DCC2BCC5}"/>
          </ac:spMkLst>
        </pc:spChg>
        <pc:spChg chg="del">
          <ac:chgData name="Gnl Hmbtv" userId="246024e8652d4806" providerId="LiveId" clId="{EF73110C-5E70-43FA-8A30-5B8C65B7EDD9}" dt="2021-04-17T16:16:03.434" v="336" actId="478"/>
          <ac:spMkLst>
            <pc:docMk/>
            <pc:sldMk cId="886091079" sldId="303"/>
            <ac:spMk id="4" creationId="{F26CAEB1-199B-4C6F-AF17-0810632D152C}"/>
          </ac:spMkLst>
        </pc:spChg>
        <pc:spChg chg="del">
          <ac:chgData name="Gnl Hmbtv" userId="246024e8652d4806" providerId="LiveId" clId="{EF73110C-5E70-43FA-8A30-5B8C65B7EDD9}" dt="2021-04-17T16:16:11.876" v="339" actId="478"/>
          <ac:spMkLst>
            <pc:docMk/>
            <pc:sldMk cId="886091079" sldId="303"/>
            <ac:spMk id="5" creationId="{B5AD8345-4A50-48FB-A068-E63DCCA22E47}"/>
          </ac:spMkLst>
        </pc:spChg>
      </pc:sldChg>
      <pc:sldChg chg="modSp add del mod">
        <pc:chgData name="Gnl Hmbtv" userId="246024e8652d4806" providerId="LiveId" clId="{EF73110C-5E70-43FA-8A30-5B8C65B7EDD9}" dt="2021-04-20T17:03:27.637" v="2074" actId="47"/>
        <pc:sldMkLst>
          <pc:docMk/>
          <pc:sldMk cId="1485350399" sldId="304"/>
        </pc:sldMkLst>
        <pc:spChg chg="mod">
          <ac:chgData name="Gnl Hmbtv" userId="246024e8652d4806" providerId="LiveId" clId="{EF73110C-5E70-43FA-8A30-5B8C65B7EDD9}" dt="2021-04-17T17:05:23.752" v="747" actId="20577"/>
          <ac:spMkLst>
            <pc:docMk/>
            <pc:sldMk cId="1485350399" sldId="304"/>
            <ac:spMk id="3" creationId="{B583CE78-3D09-4D09-A51E-FF15B3387CAB}"/>
          </ac:spMkLst>
        </pc:spChg>
      </pc:sldChg>
      <pc:sldChg chg="modSp add del mod">
        <pc:chgData name="Gnl Hmbtv" userId="246024e8652d4806" providerId="LiveId" clId="{EF73110C-5E70-43FA-8A30-5B8C65B7EDD9}" dt="2021-04-20T17:03:28.361" v="2075" actId="47"/>
        <pc:sldMkLst>
          <pc:docMk/>
          <pc:sldMk cId="3014324597" sldId="305"/>
        </pc:sldMkLst>
        <pc:spChg chg="mod">
          <ac:chgData name="Gnl Hmbtv" userId="246024e8652d4806" providerId="LiveId" clId="{EF73110C-5E70-43FA-8A30-5B8C65B7EDD9}" dt="2021-04-17T17:05:33.433" v="749" actId="20577"/>
          <ac:spMkLst>
            <pc:docMk/>
            <pc:sldMk cId="3014324597" sldId="305"/>
            <ac:spMk id="3" creationId="{B583CE78-3D09-4D09-A51E-FF15B3387CAB}"/>
          </ac:spMkLst>
        </pc:spChg>
      </pc:sldChg>
      <pc:sldChg chg="addSp delSp modSp add del mod">
        <pc:chgData name="Gnl Hmbtv" userId="246024e8652d4806" providerId="LiveId" clId="{EF73110C-5E70-43FA-8A30-5B8C65B7EDD9}" dt="2021-04-20T17:03:30.833" v="2077" actId="47"/>
        <pc:sldMkLst>
          <pc:docMk/>
          <pc:sldMk cId="364222639" sldId="306"/>
        </pc:sldMkLst>
        <pc:spChg chg="add del">
          <ac:chgData name="Gnl Hmbtv" userId="246024e8652d4806" providerId="LiveId" clId="{EF73110C-5E70-43FA-8A30-5B8C65B7EDD9}" dt="2021-04-17T16:33:54.756" v="402" actId="22"/>
          <ac:spMkLst>
            <pc:docMk/>
            <pc:sldMk cId="364222639" sldId="306"/>
            <ac:spMk id="9" creationId="{F1C78DCD-FF8D-43AF-9043-36F0B89E3378}"/>
          </ac:spMkLst>
        </pc:spChg>
        <pc:spChg chg="del">
          <ac:chgData name="Gnl Hmbtv" userId="246024e8652d4806" providerId="LiveId" clId="{EF73110C-5E70-43FA-8A30-5B8C65B7EDD9}" dt="2021-04-17T16:51:34.995" v="533" actId="478"/>
          <ac:spMkLst>
            <pc:docMk/>
            <pc:sldMk cId="364222639" sldId="306"/>
            <ac:spMk id="31" creationId="{4332759C-653B-4C04-B3B1-7386813712C5}"/>
          </ac:spMkLst>
        </pc:spChg>
        <pc:spChg chg="mod">
          <ac:chgData name="Gnl Hmbtv" userId="246024e8652d4806" providerId="LiveId" clId="{EF73110C-5E70-43FA-8A30-5B8C65B7EDD9}" dt="2021-04-17T16:52:17.757" v="552" actId="1076"/>
          <ac:spMkLst>
            <pc:docMk/>
            <pc:sldMk cId="364222639" sldId="306"/>
            <ac:spMk id="33" creationId="{6A92A33E-86E5-4D0F-9D78-DAB0884307AA}"/>
          </ac:spMkLst>
        </pc:spChg>
      </pc:sldChg>
      <pc:sldChg chg="modSp add del mod ord">
        <pc:chgData name="Gnl Hmbtv" userId="246024e8652d4806" providerId="LiveId" clId="{EF73110C-5E70-43FA-8A30-5B8C65B7EDD9}" dt="2021-04-20T17:03:32.818" v="2080" actId="47"/>
        <pc:sldMkLst>
          <pc:docMk/>
          <pc:sldMk cId="1739555612" sldId="307"/>
        </pc:sldMkLst>
        <pc:spChg chg="mod">
          <ac:chgData name="Gnl Hmbtv" userId="246024e8652d4806" providerId="LiveId" clId="{EF73110C-5E70-43FA-8A30-5B8C65B7EDD9}" dt="2021-04-17T16:53:43.631" v="574" actId="403"/>
          <ac:spMkLst>
            <pc:docMk/>
            <pc:sldMk cId="1739555612" sldId="307"/>
            <ac:spMk id="332" creationId="{00000000-0000-0000-0000-000000000000}"/>
          </ac:spMkLst>
        </pc:spChg>
        <pc:picChg chg="mod">
          <ac:chgData name="Gnl Hmbtv" userId="246024e8652d4806" providerId="LiveId" clId="{EF73110C-5E70-43FA-8A30-5B8C65B7EDD9}" dt="2021-04-17T16:53:21.124" v="568"/>
          <ac:picMkLst>
            <pc:docMk/>
            <pc:sldMk cId="1739555612" sldId="307"/>
            <ac:picMk id="334" creationId="{00000000-0000-0000-0000-000000000000}"/>
          </ac:picMkLst>
        </pc:picChg>
      </pc:sldChg>
      <pc:sldChg chg="modSp add del mod ord">
        <pc:chgData name="Gnl Hmbtv" userId="246024e8652d4806" providerId="LiveId" clId="{EF73110C-5E70-43FA-8A30-5B8C65B7EDD9}" dt="2021-04-20T17:03:33.677" v="2081" actId="47"/>
        <pc:sldMkLst>
          <pc:docMk/>
          <pc:sldMk cId="1209334960" sldId="308"/>
        </pc:sldMkLst>
        <pc:spChg chg="mod">
          <ac:chgData name="Gnl Hmbtv" userId="246024e8652d4806" providerId="LiveId" clId="{EF73110C-5E70-43FA-8A30-5B8C65B7EDD9}" dt="2021-04-17T16:54:32.214" v="585" actId="404"/>
          <ac:spMkLst>
            <pc:docMk/>
            <pc:sldMk cId="1209334960" sldId="308"/>
            <ac:spMk id="332" creationId="{00000000-0000-0000-0000-000000000000}"/>
          </ac:spMkLst>
        </pc:spChg>
        <pc:picChg chg="mod">
          <ac:chgData name="Gnl Hmbtv" userId="246024e8652d4806" providerId="LiveId" clId="{EF73110C-5E70-43FA-8A30-5B8C65B7EDD9}" dt="2021-04-17T16:46:38.285" v="425" actId="1076"/>
          <ac:picMkLst>
            <pc:docMk/>
            <pc:sldMk cId="1209334960" sldId="308"/>
            <ac:picMk id="334" creationId="{00000000-0000-0000-0000-000000000000}"/>
          </ac:picMkLst>
        </pc:picChg>
      </pc:sldChg>
      <pc:sldChg chg="modSp add del mod ord">
        <pc:chgData name="Gnl Hmbtv" userId="246024e8652d4806" providerId="LiveId" clId="{EF73110C-5E70-43FA-8A30-5B8C65B7EDD9}" dt="2021-04-20T17:03:34.361" v="2082" actId="47"/>
        <pc:sldMkLst>
          <pc:docMk/>
          <pc:sldMk cId="3602981720" sldId="309"/>
        </pc:sldMkLst>
        <pc:spChg chg="mod">
          <ac:chgData name="Gnl Hmbtv" userId="246024e8652d4806" providerId="LiveId" clId="{EF73110C-5E70-43FA-8A30-5B8C65B7EDD9}" dt="2021-04-17T16:55:18.454" v="598" actId="1076"/>
          <ac:spMkLst>
            <pc:docMk/>
            <pc:sldMk cId="3602981720" sldId="309"/>
            <ac:spMk id="332" creationId="{00000000-0000-0000-0000-000000000000}"/>
          </ac:spMkLst>
        </pc:spChg>
      </pc:sldChg>
      <pc:sldChg chg="modSp add del mod ord">
        <pc:chgData name="Gnl Hmbtv" userId="246024e8652d4806" providerId="LiveId" clId="{EF73110C-5E70-43FA-8A30-5B8C65B7EDD9}" dt="2021-04-20T17:03:34.998" v="2083" actId="47"/>
        <pc:sldMkLst>
          <pc:docMk/>
          <pc:sldMk cId="746174119" sldId="310"/>
        </pc:sldMkLst>
        <pc:spChg chg="mod">
          <ac:chgData name="Gnl Hmbtv" userId="246024e8652d4806" providerId="LiveId" clId="{EF73110C-5E70-43FA-8A30-5B8C65B7EDD9}" dt="2021-04-17T16:56:58.557" v="617" actId="403"/>
          <ac:spMkLst>
            <pc:docMk/>
            <pc:sldMk cId="746174119" sldId="310"/>
            <ac:spMk id="332" creationId="{00000000-0000-0000-0000-000000000000}"/>
          </ac:spMkLst>
        </pc:spChg>
      </pc:sldChg>
      <pc:sldChg chg="add">
        <pc:chgData name="Gnl Hmbtv" userId="246024e8652d4806" providerId="LiveId" clId="{EF73110C-5E70-43FA-8A30-5B8C65B7EDD9}" dt="2021-04-20T14:56:37.723" v="775" actId="2890"/>
        <pc:sldMkLst>
          <pc:docMk/>
          <pc:sldMk cId="3910813001" sldId="311"/>
        </pc:sldMkLst>
      </pc:sldChg>
      <pc:sldChg chg="addSp delSp modSp add mod ord">
        <pc:chgData name="Gnl Hmbtv" userId="246024e8652d4806" providerId="LiveId" clId="{EF73110C-5E70-43FA-8A30-5B8C65B7EDD9}" dt="2021-04-20T15:27:44.831" v="984" actId="1076"/>
        <pc:sldMkLst>
          <pc:docMk/>
          <pc:sldMk cId="2873610424" sldId="312"/>
        </pc:sldMkLst>
        <pc:spChg chg="add mod">
          <ac:chgData name="Gnl Hmbtv" userId="246024e8652d4806" providerId="LiveId" clId="{EF73110C-5E70-43FA-8A30-5B8C65B7EDD9}" dt="2021-04-20T15:27:44.831" v="984" actId="1076"/>
          <ac:spMkLst>
            <pc:docMk/>
            <pc:sldMk cId="2873610424" sldId="312"/>
            <ac:spMk id="6" creationId="{A8204504-5D1A-4DA0-8A06-1A79DF309897}"/>
          </ac:spMkLst>
        </pc:spChg>
        <pc:spChg chg="add del mod">
          <ac:chgData name="Gnl Hmbtv" userId="246024e8652d4806" providerId="LiveId" clId="{EF73110C-5E70-43FA-8A30-5B8C65B7EDD9}" dt="2021-04-20T15:04:15.226" v="854" actId="478"/>
          <ac:spMkLst>
            <pc:docMk/>
            <pc:sldMk cId="2873610424" sldId="312"/>
            <ac:spMk id="7" creationId="{DEE1F91B-6ECB-4DF3-BB29-D5582C35DAD0}"/>
          </ac:spMkLst>
        </pc:spChg>
        <pc:spChg chg="add del mod">
          <ac:chgData name="Gnl Hmbtv" userId="246024e8652d4806" providerId="LiveId" clId="{EF73110C-5E70-43FA-8A30-5B8C65B7EDD9}" dt="2021-04-20T15:27:28.608" v="978" actId="478"/>
          <ac:spMkLst>
            <pc:docMk/>
            <pc:sldMk cId="2873610424" sldId="312"/>
            <ac:spMk id="8" creationId="{14E906B0-C4EA-4C10-BBC3-561CCCDCBA43}"/>
          </ac:spMkLst>
        </pc:spChg>
        <pc:spChg chg="add del mod">
          <ac:chgData name="Gnl Hmbtv" userId="246024e8652d4806" providerId="LiveId" clId="{EF73110C-5E70-43FA-8A30-5B8C65B7EDD9}" dt="2021-04-20T15:27:28.608" v="978" actId="478"/>
          <ac:spMkLst>
            <pc:docMk/>
            <pc:sldMk cId="2873610424" sldId="312"/>
            <ac:spMk id="9" creationId="{3376D5F3-40C5-4ECC-A464-B6165A262088}"/>
          </ac:spMkLst>
        </pc:spChg>
        <pc:spChg chg="mod">
          <ac:chgData name="Gnl Hmbtv" userId="246024e8652d4806" providerId="LiveId" clId="{EF73110C-5E70-43FA-8A30-5B8C65B7EDD9}" dt="2021-04-20T15:00:42.327" v="847"/>
          <ac:spMkLst>
            <pc:docMk/>
            <pc:sldMk cId="2873610424" sldId="312"/>
            <ac:spMk id="10" creationId="{F232016E-1A49-45EE-ABB8-1202B66160EB}"/>
          </ac:spMkLst>
        </pc:spChg>
        <pc:spChg chg="add del mod">
          <ac:chgData name="Gnl Hmbtv" userId="246024e8652d4806" providerId="LiveId" clId="{EF73110C-5E70-43FA-8A30-5B8C65B7EDD9}" dt="2021-04-20T15:27:25.899" v="977" actId="478"/>
          <ac:spMkLst>
            <pc:docMk/>
            <pc:sldMk cId="2873610424" sldId="312"/>
            <ac:spMk id="11" creationId="{0157BC81-9616-4084-98F1-B2BA568BDDE4}"/>
          </ac:spMkLst>
        </pc:spChg>
        <pc:spChg chg="add del mod">
          <ac:chgData name="Gnl Hmbtv" userId="246024e8652d4806" providerId="LiveId" clId="{EF73110C-5E70-43FA-8A30-5B8C65B7EDD9}" dt="2021-04-20T15:27:25.899" v="977" actId="478"/>
          <ac:spMkLst>
            <pc:docMk/>
            <pc:sldMk cId="2873610424" sldId="312"/>
            <ac:spMk id="12" creationId="{5DD4DDDC-7181-4D33-BB7D-37E4EBCF5A35}"/>
          </ac:spMkLst>
        </pc:spChg>
        <pc:spChg chg="add del mod">
          <ac:chgData name="Gnl Hmbtv" userId="246024e8652d4806" providerId="LiveId" clId="{EF73110C-5E70-43FA-8A30-5B8C65B7EDD9}" dt="2021-04-20T15:27:20.693" v="974" actId="478"/>
          <ac:spMkLst>
            <pc:docMk/>
            <pc:sldMk cId="2873610424" sldId="312"/>
            <ac:spMk id="13" creationId="{9DB1FC79-5BC0-4CD4-BC96-B2E13F8671C5}"/>
          </ac:spMkLst>
        </pc:spChg>
        <pc:spChg chg="add del mod">
          <ac:chgData name="Gnl Hmbtv" userId="246024e8652d4806" providerId="LiveId" clId="{EF73110C-5E70-43FA-8A30-5B8C65B7EDD9}" dt="2021-04-20T15:27:25.899" v="977" actId="478"/>
          <ac:spMkLst>
            <pc:docMk/>
            <pc:sldMk cId="2873610424" sldId="312"/>
            <ac:spMk id="14" creationId="{C47CD236-220D-486A-86FE-1886130D3E1E}"/>
          </ac:spMkLst>
        </pc:spChg>
        <pc:spChg chg="add del mod">
          <ac:chgData name="Gnl Hmbtv" userId="246024e8652d4806" providerId="LiveId" clId="{EF73110C-5E70-43FA-8A30-5B8C65B7EDD9}" dt="2021-04-20T15:27:25.899" v="977" actId="478"/>
          <ac:spMkLst>
            <pc:docMk/>
            <pc:sldMk cId="2873610424" sldId="312"/>
            <ac:spMk id="15" creationId="{25943380-6C63-4A0A-881C-F1933CD9315D}"/>
          </ac:spMkLst>
        </pc:spChg>
        <pc:spChg chg="add del mod">
          <ac:chgData name="Gnl Hmbtv" userId="246024e8652d4806" providerId="LiveId" clId="{EF73110C-5E70-43FA-8A30-5B8C65B7EDD9}" dt="2021-04-20T15:27:22.029" v="975" actId="478"/>
          <ac:spMkLst>
            <pc:docMk/>
            <pc:sldMk cId="2873610424" sldId="312"/>
            <ac:spMk id="16" creationId="{CA8F9D3D-85A3-4495-AB8C-03649572630A}"/>
          </ac:spMkLst>
        </pc:spChg>
        <pc:spChg chg="add del mod">
          <ac:chgData name="Gnl Hmbtv" userId="246024e8652d4806" providerId="LiveId" clId="{EF73110C-5E70-43FA-8A30-5B8C65B7EDD9}" dt="2021-04-20T15:27:30.640" v="979" actId="478"/>
          <ac:spMkLst>
            <pc:docMk/>
            <pc:sldMk cId="2873610424" sldId="312"/>
            <ac:spMk id="17" creationId="{15937270-A669-4DED-8AA4-DCBA1C915811}"/>
          </ac:spMkLst>
        </pc:spChg>
        <pc:spChg chg="add del mod">
          <ac:chgData name="Gnl Hmbtv" userId="246024e8652d4806" providerId="LiveId" clId="{EF73110C-5E70-43FA-8A30-5B8C65B7EDD9}" dt="2021-04-20T15:27:25.899" v="977" actId="478"/>
          <ac:spMkLst>
            <pc:docMk/>
            <pc:sldMk cId="2873610424" sldId="312"/>
            <ac:spMk id="18" creationId="{D44780BE-8F2E-433F-8BC7-54A5BC9160C4}"/>
          </ac:spMkLst>
        </pc:spChg>
        <pc:spChg chg="add del mod">
          <ac:chgData name="Gnl Hmbtv" userId="246024e8652d4806" providerId="LiveId" clId="{EF73110C-5E70-43FA-8A30-5B8C65B7EDD9}" dt="2021-04-20T15:09:31.508" v="889"/>
          <ac:spMkLst>
            <pc:docMk/>
            <pc:sldMk cId="2873610424" sldId="312"/>
            <ac:spMk id="19" creationId="{31B13B80-0ACF-4769-88B1-46AB570379E8}"/>
          </ac:spMkLst>
        </pc:spChg>
        <pc:spChg chg="add del mod">
          <ac:chgData name="Gnl Hmbtv" userId="246024e8652d4806" providerId="LiveId" clId="{EF73110C-5E70-43FA-8A30-5B8C65B7EDD9}" dt="2021-04-20T15:09:31.508" v="889"/>
          <ac:spMkLst>
            <pc:docMk/>
            <pc:sldMk cId="2873610424" sldId="312"/>
            <ac:spMk id="20" creationId="{F0868E3F-8361-425E-923A-3F430A3A70B7}"/>
          </ac:spMkLst>
        </pc:spChg>
        <pc:spChg chg="add del mod">
          <ac:chgData name="Gnl Hmbtv" userId="246024e8652d4806" providerId="LiveId" clId="{EF73110C-5E70-43FA-8A30-5B8C65B7EDD9}" dt="2021-04-20T15:27:23.301" v="976" actId="478"/>
          <ac:spMkLst>
            <pc:docMk/>
            <pc:sldMk cId="2873610424" sldId="312"/>
            <ac:spMk id="22" creationId="{D167ECFC-27BA-4397-AD3C-8A26B1BDCE96}"/>
          </ac:spMkLst>
        </pc:spChg>
        <pc:picChg chg="del">
          <ac:chgData name="Gnl Hmbtv" userId="246024e8652d4806" providerId="LiveId" clId="{EF73110C-5E70-43FA-8A30-5B8C65B7EDD9}" dt="2021-04-20T15:00:02.291" v="846" actId="478"/>
          <ac:picMkLst>
            <pc:docMk/>
            <pc:sldMk cId="2873610424" sldId="312"/>
            <ac:picMk id="5" creationId="{8C81ACC2-9A99-42C2-AB61-EC8E632B8C2E}"/>
          </ac:picMkLst>
        </pc:picChg>
      </pc:sldChg>
      <pc:sldChg chg="addSp delSp modSp add mod ord">
        <pc:chgData name="Gnl Hmbtv" userId="246024e8652d4806" providerId="LiveId" clId="{EF73110C-5E70-43FA-8A30-5B8C65B7EDD9}" dt="2021-04-20T15:30:24.357" v="1016" actId="20577"/>
        <pc:sldMkLst>
          <pc:docMk/>
          <pc:sldMk cId="952571366" sldId="313"/>
        </pc:sldMkLst>
        <pc:spChg chg="add mod">
          <ac:chgData name="Gnl Hmbtv" userId="246024e8652d4806" providerId="LiveId" clId="{EF73110C-5E70-43FA-8A30-5B8C65B7EDD9}" dt="2021-04-20T15:20:40.140" v="944" actId="20577"/>
          <ac:spMkLst>
            <pc:docMk/>
            <pc:sldMk cId="952571366" sldId="313"/>
            <ac:spMk id="5" creationId="{01363F4B-D78D-4241-817A-EE9BE12884D7}"/>
          </ac:spMkLst>
        </pc:spChg>
        <pc:spChg chg="add mod">
          <ac:chgData name="Gnl Hmbtv" userId="246024e8652d4806" providerId="LiveId" clId="{EF73110C-5E70-43FA-8A30-5B8C65B7EDD9}" dt="2021-04-20T15:22:11.131" v="970" actId="403"/>
          <ac:spMkLst>
            <pc:docMk/>
            <pc:sldMk cId="952571366" sldId="313"/>
            <ac:spMk id="6" creationId="{60E594BC-31CF-4D11-84C1-90849717B330}"/>
          </ac:spMkLst>
        </pc:spChg>
        <pc:spChg chg="mod">
          <ac:chgData name="Gnl Hmbtv" userId="246024e8652d4806" providerId="LiveId" clId="{EF73110C-5E70-43FA-8A30-5B8C65B7EDD9}" dt="2021-04-20T15:20:30.467" v="941"/>
          <ac:spMkLst>
            <pc:docMk/>
            <pc:sldMk cId="952571366" sldId="313"/>
            <ac:spMk id="8" creationId="{456F8F83-0BB8-4F16-AEA6-45510AE878F4}"/>
          </ac:spMkLst>
        </pc:spChg>
        <pc:spChg chg="mod">
          <ac:chgData name="Gnl Hmbtv" userId="246024e8652d4806" providerId="LiveId" clId="{EF73110C-5E70-43FA-8A30-5B8C65B7EDD9}" dt="2021-04-20T15:20:30.467" v="941"/>
          <ac:spMkLst>
            <pc:docMk/>
            <pc:sldMk cId="952571366" sldId="313"/>
            <ac:spMk id="9" creationId="{53429BCA-65A2-463E-9B55-BED94DFD2E97}"/>
          </ac:spMkLst>
        </pc:spChg>
        <pc:spChg chg="del mod">
          <ac:chgData name="Gnl Hmbtv" userId="246024e8652d4806" providerId="LiveId" clId="{EF73110C-5E70-43FA-8A30-5B8C65B7EDD9}" dt="2021-04-20T15:20:08.789" v="934"/>
          <ac:spMkLst>
            <pc:docMk/>
            <pc:sldMk cId="952571366" sldId="313"/>
            <ac:spMk id="10" creationId="{4D12B8EC-9726-43B5-8A3D-07BCC45727BF}"/>
          </ac:spMkLst>
        </pc:spChg>
        <pc:spChg chg="mod">
          <ac:chgData name="Gnl Hmbtv" userId="246024e8652d4806" providerId="LiveId" clId="{EF73110C-5E70-43FA-8A30-5B8C65B7EDD9}" dt="2021-04-20T15:20:30.467" v="941"/>
          <ac:spMkLst>
            <pc:docMk/>
            <pc:sldMk cId="952571366" sldId="313"/>
            <ac:spMk id="11" creationId="{6D252E26-8F42-4EB7-AF12-9CE992D89695}"/>
          </ac:spMkLst>
        </pc:spChg>
        <pc:spChg chg="mod">
          <ac:chgData name="Gnl Hmbtv" userId="246024e8652d4806" providerId="LiveId" clId="{EF73110C-5E70-43FA-8A30-5B8C65B7EDD9}" dt="2021-04-20T15:20:30.467" v="941"/>
          <ac:spMkLst>
            <pc:docMk/>
            <pc:sldMk cId="952571366" sldId="313"/>
            <ac:spMk id="12" creationId="{88A9D67A-66ED-46D6-8AAF-36A3930B777F}"/>
          </ac:spMkLst>
        </pc:spChg>
        <pc:spChg chg="mod">
          <ac:chgData name="Gnl Hmbtv" userId="246024e8652d4806" providerId="LiveId" clId="{EF73110C-5E70-43FA-8A30-5B8C65B7EDD9}" dt="2021-04-20T15:20:30.467" v="941"/>
          <ac:spMkLst>
            <pc:docMk/>
            <pc:sldMk cId="952571366" sldId="313"/>
            <ac:spMk id="13" creationId="{E1F9DED7-E131-4056-A07B-8788C611428D}"/>
          </ac:spMkLst>
        </pc:spChg>
        <pc:spChg chg="mod">
          <ac:chgData name="Gnl Hmbtv" userId="246024e8652d4806" providerId="LiveId" clId="{EF73110C-5E70-43FA-8A30-5B8C65B7EDD9}" dt="2021-04-20T15:20:30.467" v="941"/>
          <ac:spMkLst>
            <pc:docMk/>
            <pc:sldMk cId="952571366" sldId="313"/>
            <ac:spMk id="14" creationId="{2A1291A5-44FD-4D00-B20E-3BE01DC0BB56}"/>
          </ac:spMkLst>
        </pc:spChg>
        <pc:spChg chg="mod">
          <ac:chgData name="Gnl Hmbtv" userId="246024e8652d4806" providerId="LiveId" clId="{EF73110C-5E70-43FA-8A30-5B8C65B7EDD9}" dt="2021-04-20T15:20:30.467" v="941"/>
          <ac:spMkLst>
            <pc:docMk/>
            <pc:sldMk cId="952571366" sldId="313"/>
            <ac:spMk id="15" creationId="{C911911C-F79A-472A-B34C-E3BD4A3CCE7A}"/>
          </ac:spMkLst>
        </pc:spChg>
        <pc:spChg chg="mod">
          <ac:chgData name="Gnl Hmbtv" userId="246024e8652d4806" providerId="LiveId" clId="{EF73110C-5E70-43FA-8A30-5B8C65B7EDD9}" dt="2021-04-20T15:20:30.467" v="941"/>
          <ac:spMkLst>
            <pc:docMk/>
            <pc:sldMk cId="952571366" sldId="313"/>
            <ac:spMk id="16" creationId="{E818A025-569E-43D2-895B-24E75F1348AD}"/>
          </ac:spMkLst>
        </pc:spChg>
        <pc:spChg chg="mod">
          <ac:chgData name="Gnl Hmbtv" userId="246024e8652d4806" providerId="LiveId" clId="{EF73110C-5E70-43FA-8A30-5B8C65B7EDD9}" dt="2021-04-20T15:20:30.467" v="941"/>
          <ac:spMkLst>
            <pc:docMk/>
            <pc:sldMk cId="952571366" sldId="313"/>
            <ac:spMk id="17" creationId="{B4FD13FA-4AD9-444B-A519-58D356B1E4C9}"/>
          </ac:spMkLst>
        </pc:spChg>
        <pc:spChg chg="mod">
          <ac:chgData name="Gnl Hmbtv" userId="246024e8652d4806" providerId="LiveId" clId="{EF73110C-5E70-43FA-8A30-5B8C65B7EDD9}" dt="2021-04-20T15:20:30.467" v="941"/>
          <ac:spMkLst>
            <pc:docMk/>
            <pc:sldMk cId="952571366" sldId="313"/>
            <ac:spMk id="18" creationId="{81826B91-6977-4EF9-936C-DA5A0FC27654}"/>
          </ac:spMkLst>
        </pc:spChg>
        <pc:spChg chg="mod">
          <ac:chgData name="Gnl Hmbtv" userId="246024e8652d4806" providerId="LiveId" clId="{EF73110C-5E70-43FA-8A30-5B8C65B7EDD9}" dt="2021-04-20T15:20:30.467" v="941"/>
          <ac:spMkLst>
            <pc:docMk/>
            <pc:sldMk cId="952571366" sldId="313"/>
            <ac:spMk id="19" creationId="{A1D53C82-93FB-4D58-B8D0-849D3DE5FC0D}"/>
          </ac:spMkLst>
        </pc:spChg>
        <pc:spChg chg="mod">
          <ac:chgData name="Gnl Hmbtv" userId="246024e8652d4806" providerId="LiveId" clId="{EF73110C-5E70-43FA-8A30-5B8C65B7EDD9}" dt="2021-04-20T15:20:30.467" v="941"/>
          <ac:spMkLst>
            <pc:docMk/>
            <pc:sldMk cId="952571366" sldId="313"/>
            <ac:spMk id="20" creationId="{A3815FAD-9E3A-451C-845C-BF7E770847EE}"/>
          </ac:spMkLst>
        </pc:spChg>
        <pc:spChg chg="mod">
          <ac:chgData name="Gnl Hmbtv" userId="246024e8652d4806" providerId="LiveId" clId="{EF73110C-5E70-43FA-8A30-5B8C65B7EDD9}" dt="2021-04-20T15:20:30.467" v="941"/>
          <ac:spMkLst>
            <pc:docMk/>
            <pc:sldMk cId="952571366" sldId="313"/>
            <ac:spMk id="21" creationId="{C852D4DF-A9A4-41D1-B111-3C02952E1054}"/>
          </ac:spMkLst>
        </pc:spChg>
        <pc:spChg chg="mod">
          <ac:chgData name="Gnl Hmbtv" userId="246024e8652d4806" providerId="LiveId" clId="{EF73110C-5E70-43FA-8A30-5B8C65B7EDD9}" dt="2021-04-20T15:20:30.467" v="941"/>
          <ac:spMkLst>
            <pc:docMk/>
            <pc:sldMk cId="952571366" sldId="313"/>
            <ac:spMk id="22" creationId="{F41C1216-D127-4DBE-9CBD-BD5B943FDE91}"/>
          </ac:spMkLst>
        </pc:spChg>
        <pc:spChg chg="mod">
          <ac:chgData name="Gnl Hmbtv" userId="246024e8652d4806" providerId="LiveId" clId="{EF73110C-5E70-43FA-8A30-5B8C65B7EDD9}" dt="2021-04-20T15:20:30.467" v="941"/>
          <ac:spMkLst>
            <pc:docMk/>
            <pc:sldMk cId="952571366" sldId="313"/>
            <ac:spMk id="23" creationId="{8204C3AA-DBF7-403E-A44E-7FF661F454E2}"/>
          </ac:spMkLst>
        </pc:spChg>
        <pc:spChg chg="mod">
          <ac:chgData name="Gnl Hmbtv" userId="246024e8652d4806" providerId="LiveId" clId="{EF73110C-5E70-43FA-8A30-5B8C65B7EDD9}" dt="2021-04-20T15:20:30.467" v="941"/>
          <ac:spMkLst>
            <pc:docMk/>
            <pc:sldMk cId="952571366" sldId="313"/>
            <ac:spMk id="24" creationId="{0311B4D1-E4EE-4C11-A91E-2AA599CD2BAF}"/>
          </ac:spMkLst>
        </pc:spChg>
        <pc:spChg chg="mod">
          <ac:chgData name="Gnl Hmbtv" userId="246024e8652d4806" providerId="LiveId" clId="{EF73110C-5E70-43FA-8A30-5B8C65B7EDD9}" dt="2021-04-20T15:20:30.467" v="941"/>
          <ac:spMkLst>
            <pc:docMk/>
            <pc:sldMk cId="952571366" sldId="313"/>
            <ac:spMk id="25" creationId="{58C62B4A-217D-4CE4-B9C3-3F9129FE3B85}"/>
          </ac:spMkLst>
        </pc:spChg>
        <pc:spChg chg="mod">
          <ac:chgData name="Gnl Hmbtv" userId="246024e8652d4806" providerId="LiveId" clId="{EF73110C-5E70-43FA-8A30-5B8C65B7EDD9}" dt="2021-04-20T15:20:30.467" v="941"/>
          <ac:spMkLst>
            <pc:docMk/>
            <pc:sldMk cId="952571366" sldId="313"/>
            <ac:spMk id="26" creationId="{B9317433-4E23-47A9-BFDC-CA63BE70768B}"/>
          </ac:spMkLst>
        </pc:spChg>
        <pc:spChg chg="mod">
          <ac:chgData name="Gnl Hmbtv" userId="246024e8652d4806" providerId="LiveId" clId="{EF73110C-5E70-43FA-8A30-5B8C65B7EDD9}" dt="2021-04-20T15:20:30.467" v="941"/>
          <ac:spMkLst>
            <pc:docMk/>
            <pc:sldMk cId="952571366" sldId="313"/>
            <ac:spMk id="27" creationId="{C0739E99-DC1A-4911-AC62-EE0B06682D0F}"/>
          </ac:spMkLst>
        </pc:spChg>
        <pc:spChg chg="mod">
          <ac:chgData name="Gnl Hmbtv" userId="246024e8652d4806" providerId="LiveId" clId="{EF73110C-5E70-43FA-8A30-5B8C65B7EDD9}" dt="2021-04-20T15:20:30.467" v="941"/>
          <ac:spMkLst>
            <pc:docMk/>
            <pc:sldMk cId="952571366" sldId="313"/>
            <ac:spMk id="28" creationId="{71838F8D-7494-43AA-B675-B076BC77D24B}"/>
          </ac:spMkLst>
        </pc:spChg>
        <pc:spChg chg="mod">
          <ac:chgData name="Gnl Hmbtv" userId="246024e8652d4806" providerId="LiveId" clId="{EF73110C-5E70-43FA-8A30-5B8C65B7EDD9}" dt="2021-04-20T15:20:30.467" v="941"/>
          <ac:spMkLst>
            <pc:docMk/>
            <pc:sldMk cId="952571366" sldId="313"/>
            <ac:spMk id="29" creationId="{C437665B-91BE-4ABD-885E-2AC9DB5FF6A6}"/>
          </ac:spMkLst>
        </pc:spChg>
        <pc:spChg chg="mod">
          <ac:chgData name="Gnl Hmbtv" userId="246024e8652d4806" providerId="LiveId" clId="{EF73110C-5E70-43FA-8A30-5B8C65B7EDD9}" dt="2021-04-20T15:20:30.467" v="941"/>
          <ac:spMkLst>
            <pc:docMk/>
            <pc:sldMk cId="952571366" sldId="313"/>
            <ac:spMk id="30" creationId="{3CD4F6B4-04EE-48DA-A4A8-447097DC96CF}"/>
          </ac:spMkLst>
        </pc:spChg>
        <pc:spChg chg="mod">
          <ac:chgData name="Gnl Hmbtv" userId="246024e8652d4806" providerId="LiveId" clId="{EF73110C-5E70-43FA-8A30-5B8C65B7EDD9}" dt="2021-04-20T15:20:30.467" v="941"/>
          <ac:spMkLst>
            <pc:docMk/>
            <pc:sldMk cId="952571366" sldId="313"/>
            <ac:spMk id="31" creationId="{479939F9-EB40-4207-87D2-63E2E35486C5}"/>
          </ac:spMkLst>
        </pc:spChg>
        <pc:spChg chg="mod">
          <ac:chgData name="Gnl Hmbtv" userId="246024e8652d4806" providerId="LiveId" clId="{EF73110C-5E70-43FA-8A30-5B8C65B7EDD9}" dt="2021-04-20T15:20:30.467" v="941"/>
          <ac:spMkLst>
            <pc:docMk/>
            <pc:sldMk cId="952571366" sldId="313"/>
            <ac:spMk id="32" creationId="{9D25906E-6320-4F98-9D1B-20A0EE999E03}"/>
          </ac:spMkLst>
        </pc:spChg>
        <pc:spChg chg="mod">
          <ac:chgData name="Gnl Hmbtv" userId="246024e8652d4806" providerId="LiveId" clId="{EF73110C-5E70-43FA-8A30-5B8C65B7EDD9}" dt="2021-04-20T15:20:30.467" v="941"/>
          <ac:spMkLst>
            <pc:docMk/>
            <pc:sldMk cId="952571366" sldId="313"/>
            <ac:spMk id="33" creationId="{65830ABA-5DB9-40DC-A513-EEF94913DC9F}"/>
          </ac:spMkLst>
        </pc:spChg>
        <pc:spChg chg="mod">
          <ac:chgData name="Gnl Hmbtv" userId="246024e8652d4806" providerId="LiveId" clId="{EF73110C-5E70-43FA-8A30-5B8C65B7EDD9}" dt="2021-04-20T15:20:30.467" v="941"/>
          <ac:spMkLst>
            <pc:docMk/>
            <pc:sldMk cId="952571366" sldId="313"/>
            <ac:spMk id="34" creationId="{6D0BB10D-5A75-47F4-B122-0684ADC7445F}"/>
          </ac:spMkLst>
        </pc:spChg>
        <pc:spChg chg="mod">
          <ac:chgData name="Gnl Hmbtv" userId="246024e8652d4806" providerId="LiveId" clId="{EF73110C-5E70-43FA-8A30-5B8C65B7EDD9}" dt="2021-04-20T15:20:30.467" v="941"/>
          <ac:spMkLst>
            <pc:docMk/>
            <pc:sldMk cId="952571366" sldId="313"/>
            <ac:spMk id="35" creationId="{E55F4791-9181-43A1-A48F-90878FD0C8C9}"/>
          </ac:spMkLst>
        </pc:spChg>
        <pc:spChg chg="mod">
          <ac:chgData name="Gnl Hmbtv" userId="246024e8652d4806" providerId="LiveId" clId="{EF73110C-5E70-43FA-8A30-5B8C65B7EDD9}" dt="2021-04-20T15:20:30.467" v="941"/>
          <ac:spMkLst>
            <pc:docMk/>
            <pc:sldMk cId="952571366" sldId="313"/>
            <ac:spMk id="36" creationId="{12A4D31C-70E5-4735-A894-234D5AA2DBB7}"/>
          </ac:spMkLst>
        </pc:spChg>
        <pc:spChg chg="mod">
          <ac:chgData name="Gnl Hmbtv" userId="246024e8652d4806" providerId="LiveId" clId="{EF73110C-5E70-43FA-8A30-5B8C65B7EDD9}" dt="2021-04-20T15:20:30.467" v="941"/>
          <ac:spMkLst>
            <pc:docMk/>
            <pc:sldMk cId="952571366" sldId="313"/>
            <ac:spMk id="37" creationId="{10349B2C-BA97-41D0-8C55-16E1E797F228}"/>
          </ac:spMkLst>
        </pc:spChg>
        <pc:spChg chg="mod">
          <ac:chgData name="Gnl Hmbtv" userId="246024e8652d4806" providerId="LiveId" clId="{EF73110C-5E70-43FA-8A30-5B8C65B7EDD9}" dt="2021-04-20T15:20:30.467" v="941"/>
          <ac:spMkLst>
            <pc:docMk/>
            <pc:sldMk cId="952571366" sldId="313"/>
            <ac:spMk id="38" creationId="{1F5F8F29-4151-42D3-850E-E850843C2668}"/>
          </ac:spMkLst>
        </pc:spChg>
        <pc:spChg chg="mod">
          <ac:chgData name="Gnl Hmbtv" userId="246024e8652d4806" providerId="LiveId" clId="{EF73110C-5E70-43FA-8A30-5B8C65B7EDD9}" dt="2021-04-20T15:20:30.467" v="941"/>
          <ac:spMkLst>
            <pc:docMk/>
            <pc:sldMk cId="952571366" sldId="313"/>
            <ac:spMk id="39" creationId="{FB46C141-EB28-4764-BD90-E78700DB1210}"/>
          </ac:spMkLst>
        </pc:spChg>
        <pc:spChg chg="mod">
          <ac:chgData name="Gnl Hmbtv" userId="246024e8652d4806" providerId="LiveId" clId="{EF73110C-5E70-43FA-8A30-5B8C65B7EDD9}" dt="2021-04-20T15:20:30.467" v="941"/>
          <ac:spMkLst>
            <pc:docMk/>
            <pc:sldMk cId="952571366" sldId="313"/>
            <ac:spMk id="40" creationId="{59C46688-75D9-4E22-9AC0-C2921314E830}"/>
          </ac:spMkLst>
        </pc:spChg>
        <pc:spChg chg="mod">
          <ac:chgData name="Gnl Hmbtv" userId="246024e8652d4806" providerId="LiveId" clId="{EF73110C-5E70-43FA-8A30-5B8C65B7EDD9}" dt="2021-04-20T15:20:30.467" v="941"/>
          <ac:spMkLst>
            <pc:docMk/>
            <pc:sldMk cId="952571366" sldId="313"/>
            <ac:spMk id="41" creationId="{3A398F13-ED51-4B6F-8485-1A34AC45B61C}"/>
          </ac:spMkLst>
        </pc:spChg>
        <pc:spChg chg="mod">
          <ac:chgData name="Gnl Hmbtv" userId="246024e8652d4806" providerId="LiveId" clId="{EF73110C-5E70-43FA-8A30-5B8C65B7EDD9}" dt="2021-04-20T15:20:30.467" v="941"/>
          <ac:spMkLst>
            <pc:docMk/>
            <pc:sldMk cId="952571366" sldId="313"/>
            <ac:spMk id="42" creationId="{4AAE22B3-CE9E-43E0-953F-7210B757D462}"/>
          </ac:spMkLst>
        </pc:spChg>
        <pc:spChg chg="mod">
          <ac:chgData name="Gnl Hmbtv" userId="246024e8652d4806" providerId="LiveId" clId="{EF73110C-5E70-43FA-8A30-5B8C65B7EDD9}" dt="2021-04-20T15:20:30.467" v="941"/>
          <ac:spMkLst>
            <pc:docMk/>
            <pc:sldMk cId="952571366" sldId="313"/>
            <ac:spMk id="43" creationId="{C729832A-B7C8-4C1C-A839-CAFBAA45F4F1}"/>
          </ac:spMkLst>
        </pc:spChg>
        <pc:spChg chg="mod">
          <ac:chgData name="Gnl Hmbtv" userId="246024e8652d4806" providerId="LiveId" clId="{EF73110C-5E70-43FA-8A30-5B8C65B7EDD9}" dt="2021-04-20T15:20:30.467" v="941"/>
          <ac:spMkLst>
            <pc:docMk/>
            <pc:sldMk cId="952571366" sldId="313"/>
            <ac:spMk id="44" creationId="{9C070261-E2AA-43A9-A9F6-825D6286E25C}"/>
          </ac:spMkLst>
        </pc:spChg>
        <pc:spChg chg="mod">
          <ac:chgData name="Gnl Hmbtv" userId="246024e8652d4806" providerId="LiveId" clId="{EF73110C-5E70-43FA-8A30-5B8C65B7EDD9}" dt="2021-04-20T15:20:30.467" v="941"/>
          <ac:spMkLst>
            <pc:docMk/>
            <pc:sldMk cId="952571366" sldId="313"/>
            <ac:spMk id="45" creationId="{FDA8B557-2FEB-4252-9D50-32E5373D7B0C}"/>
          </ac:spMkLst>
        </pc:spChg>
        <pc:spChg chg="mod">
          <ac:chgData name="Gnl Hmbtv" userId="246024e8652d4806" providerId="LiveId" clId="{EF73110C-5E70-43FA-8A30-5B8C65B7EDD9}" dt="2021-04-20T15:20:30.467" v="941"/>
          <ac:spMkLst>
            <pc:docMk/>
            <pc:sldMk cId="952571366" sldId="313"/>
            <ac:spMk id="46" creationId="{5CCEC327-458E-43B6-A930-6131CB5B12DD}"/>
          </ac:spMkLst>
        </pc:spChg>
        <pc:spChg chg="mod">
          <ac:chgData name="Gnl Hmbtv" userId="246024e8652d4806" providerId="LiveId" clId="{EF73110C-5E70-43FA-8A30-5B8C65B7EDD9}" dt="2021-04-20T15:20:30.467" v="941"/>
          <ac:spMkLst>
            <pc:docMk/>
            <pc:sldMk cId="952571366" sldId="313"/>
            <ac:spMk id="47" creationId="{E351742C-644D-4997-88D8-E6A3676EC180}"/>
          </ac:spMkLst>
        </pc:spChg>
        <pc:spChg chg="mod">
          <ac:chgData name="Gnl Hmbtv" userId="246024e8652d4806" providerId="LiveId" clId="{EF73110C-5E70-43FA-8A30-5B8C65B7EDD9}" dt="2021-04-20T15:20:30.467" v="941"/>
          <ac:spMkLst>
            <pc:docMk/>
            <pc:sldMk cId="952571366" sldId="313"/>
            <ac:spMk id="48" creationId="{AAF035EE-87EC-4BA8-9072-34736B73CB39}"/>
          </ac:spMkLst>
        </pc:spChg>
        <pc:spChg chg="mod">
          <ac:chgData name="Gnl Hmbtv" userId="246024e8652d4806" providerId="LiveId" clId="{EF73110C-5E70-43FA-8A30-5B8C65B7EDD9}" dt="2021-04-20T15:20:30.467" v="941"/>
          <ac:spMkLst>
            <pc:docMk/>
            <pc:sldMk cId="952571366" sldId="313"/>
            <ac:spMk id="49" creationId="{2DB09A8B-6F60-42AA-B733-C0320E523BB5}"/>
          </ac:spMkLst>
        </pc:spChg>
        <pc:spChg chg="mod">
          <ac:chgData name="Gnl Hmbtv" userId="246024e8652d4806" providerId="LiveId" clId="{EF73110C-5E70-43FA-8A30-5B8C65B7EDD9}" dt="2021-04-20T15:20:30.467" v="941"/>
          <ac:spMkLst>
            <pc:docMk/>
            <pc:sldMk cId="952571366" sldId="313"/>
            <ac:spMk id="50" creationId="{48118791-E9F2-40E0-852D-AC66E7498B83}"/>
          </ac:spMkLst>
        </pc:spChg>
        <pc:spChg chg="mod">
          <ac:chgData name="Gnl Hmbtv" userId="246024e8652d4806" providerId="LiveId" clId="{EF73110C-5E70-43FA-8A30-5B8C65B7EDD9}" dt="2021-04-20T15:20:30.467" v="941"/>
          <ac:spMkLst>
            <pc:docMk/>
            <pc:sldMk cId="952571366" sldId="313"/>
            <ac:spMk id="51" creationId="{E7E3302C-E3A8-4723-BDE5-8971C968C08D}"/>
          </ac:spMkLst>
        </pc:spChg>
        <pc:spChg chg="mod">
          <ac:chgData name="Gnl Hmbtv" userId="246024e8652d4806" providerId="LiveId" clId="{EF73110C-5E70-43FA-8A30-5B8C65B7EDD9}" dt="2021-04-20T15:20:30.467" v="941"/>
          <ac:spMkLst>
            <pc:docMk/>
            <pc:sldMk cId="952571366" sldId="313"/>
            <ac:spMk id="52" creationId="{6545A7E6-E3A1-4694-9D46-9E292B4C3AD8}"/>
          </ac:spMkLst>
        </pc:spChg>
        <pc:spChg chg="mod">
          <ac:chgData name="Gnl Hmbtv" userId="246024e8652d4806" providerId="LiveId" clId="{EF73110C-5E70-43FA-8A30-5B8C65B7EDD9}" dt="2021-04-20T15:20:30.467" v="941"/>
          <ac:spMkLst>
            <pc:docMk/>
            <pc:sldMk cId="952571366" sldId="313"/>
            <ac:spMk id="53" creationId="{4C8B08AA-02A1-4B52-B887-79DF6E01624D}"/>
          </ac:spMkLst>
        </pc:spChg>
        <pc:spChg chg="mod">
          <ac:chgData name="Gnl Hmbtv" userId="246024e8652d4806" providerId="LiveId" clId="{EF73110C-5E70-43FA-8A30-5B8C65B7EDD9}" dt="2021-04-20T15:20:30.467" v="941"/>
          <ac:spMkLst>
            <pc:docMk/>
            <pc:sldMk cId="952571366" sldId="313"/>
            <ac:spMk id="54" creationId="{63074413-FCD2-4A1B-A89C-305ECC95B084}"/>
          </ac:spMkLst>
        </pc:spChg>
        <pc:spChg chg="mod">
          <ac:chgData name="Gnl Hmbtv" userId="246024e8652d4806" providerId="LiveId" clId="{EF73110C-5E70-43FA-8A30-5B8C65B7EDD9}" dt="2021-04-20T15:20:30.467" v="941"/>
          <ac:spMkLst>
            <pc:docMk/>
            <pc:sldMk cId="952571366" sldId="313"/>
            <ac:spMk id="55" creationId="{DC261B94-9B1D-4300-B78C-6BDFFC8D469F}"/>
          </ac:spMkLst>
        </pc:spChg>
        <pc:spChg chg="mod">
          <ac:chgData name="Gnl Hmbtv" userId="246024e8652d4806" providerId="LiveId" clId="{EF73110C-5E70-43FA-8A30-5B8C65B7EDD9}" dt="2021-04-20T15:20:30.467" v="941"/>
          <ac:spMkLst>
            <pc:docMk/>
            <pc:sldMk cId="952571366" sldId="313"/>
            <ac:spMk id="56" creationId="{18B258E3-A9C9-4C46-ABB7-D4FE6AB7809A}"/>
          </ac:spMkLst>
        </pc:spChg>
        <pc:spChg chg="mod">
          <ac:chgData name="Gnl Hmbtv" userId="246024e8652d4806" providerId="LiveId" clId="{EF73110C-5E70-43FA-8A30-5B8C65B7EDD9}" dt="2021-04-20T15:20:30.467" v="941"/>
          <ac:spMkLst>
            <pc:docMk/>
            <pc:sldMk cId="952571366" sldId="313"/>
            <ac:spMk id="57" creationId="{222CDCF6-F0FB-42CE-94C8-226DB5AF11B0}"/>
          </ac:spMkLst>
        </pc:spChg>
        <pc:spChg chg="mod">
          <ac:chgData name="Gnl Hmbtv" userId="246024e8652d4806" providerId="LiveId" clId="{EF73110C-5E70-43FA-8A30-5B8C65B7EDD9}" dt="2021-04-20T15:20:30.467" v="941"/>
          <ac:spMkLst>
            <pc:docMk/>
            <pc:sldMk cId="952571366" sldId="313"/>
            <ac:spMk id="58" creationId="{2BC4F9B2-9C2E-4C7D-83CD-4F92121B5569}"/>
          </ac:spMkLst>
        </pc:spChg>
        <pc:spChg chg="mod">
          <ac:chgData name="Gnl Hmbtv" userId="246024e8652d4806" providerId="LiveId" clId="{EF73110C-5E70-43FA-8A30-5B8C65B7EDD9}" dt="2021-04-20T15:20:30.467" v="941"/>
          <ac:spMkLst>
            <pc:docMk/>
            <pc:sldMk cId="952571366" sldId="313"/>
            <ac:spMk id="59" creationId="{4A0B02A4-D5CE-4AEA-9503-38C2414EFDB1}"/>
          </ac:spMkLst>
        </pc:spChg>
        <pc:spChg chg="mod">
          <ac:chgData name="Gnl Hmbtv" userId="246024e8652d4806" providerId="LiveId" clId="{EF73110C-5E70-43FA-8A30-5B8C65B7EDD9}" dt="2021-04-20T15:20:30.467" v="941"/>
          <ac:spMkLst>
            <pc:docMk/>
            <pc:sldMk cId="952571366" sldId="313"/>
            <ac:spMk id="60" creationId="{39AF4DAF-37BF-4B72-9EA2-C9DF7D4D2220}"/>
          </ac:spMkLst>
        </pc:spChg>
        <pc:spChg chg="mod">
          <ac:chgData name="Gnl Hmbtv" userId="246024e8652d4806" providerId="LiveId" clId="{EF73110C-5E70-43FA-8A30-5B8C65B7EDD9}" dt="2021-04-20T15:20:30.467" v="941"/>
          <ac:spMkLst>
            <pc:docMk/>
            <pc:sldMk cId="952571366" sldId="313"/>
            <ac:spMk id="61" creationId="{39F693F8-E11B-4F25-92C3-55AD87A63226}"/>
          </ac:spMkLst>
        </pc:spChg>
        <pc:spChg chg="mod">
          <ac:chgData name="Gnl Hmbtv" userId="246024e8652d4806" providerId="LiveId" clId="{EF73110C-5E70-43FA-8A30-5B8C65B7EDD9}" dt="2021-04-20T15:20:30.467" v="941"/>
          <ac:spMkLst>
            <pc:docMk/>
            <pc:sldMk cId="952571366" sldId="313"/>
            <ac:spMk id="62" creationId="{E8AAF0CB-6DE1-4BEC-A1F2-1684109A8856}"/>
          </ac:spMkLst>
        </pc:spChg>
        <pc:spChg chg="mod">
          <ac:chgData name="Gnl Hmbtv" userId="246024e8652d4806" providerId="LiveId" clId="{EF73110C-5E70-43FA-8A30-5B8C65B7EDD9}" dt="2021-04-20T15:20:30.467" v="941"/>
          <ac:spMkLst>
            <pc:docMk/>
            <pc:sldMk cId="952571366" sldId="313"/>
            <ac:spMk id="63" creationId="{B568E346-2886-4AFF-9623-71876BD82F9A}"/>
          </ac:spMkLst>
        </pc:spChg>
        <pc:spChg chg="mod">
          <ac:chgData name="Gnl Hmbtv" userId="246024e8652d4806" providerId="LiveId" clId="{EF73110C-5E70-43FA-8A30-5B8C65B7EDD9}" dt="2021-04-20T15:20:30.467" v="941"/>
          <ac:spMkLst>
            <pc:docMk/>
            <pc:sldMk cId="952571366" sldId="313"/>
            <ac:spMk id="64" creationId="{E0CDC703-0632-44E6-B29E-6C6E508A7153}"/>
          </ac:spMkLst>
        </pc:spChg>
        <pc:spChg chg="mod">
          <ac:chgData name="Gnl Hmbtv" userId="246024e8652d4806" providerId="LiveId" clId="{EF73110C-5E70-43FA-8A30-5B8C65B7EDD9}" dt="2021-04-20T15:20:30.467" v="941"/>
          <ac:spMkLst>
            <pc:docMk/>
            <pc:sldMk cId="952571366" sldId="313"/>
            <ac:spMk id="65" creationId="{6EB4960A-5FAD-4B76-956A-160A9C138962}"/>
          </ac:spMkLst>
        </pc:spChg>
        <pc:spChg chg="mod">
          <ac:chgData name="Gnl Hmbtv" userId="246024e8652d4806" providerId="LiveId" clId="{EF73110C-5E70-43FA-8A30-5B8C65B7EDD9}" dt="2021-04-20T15:20:30.467" v="941"/>
          <ac:spMkLst>
            <pc:docMk/>
            <pc:sldMk cId="952571366" sldId="313"/>
            <ac:spMk id="66" creationId="{BD967904-9834-4195-BB55-7AE870C8657C}"/>
          </ac:spMkLst>
        </pc:spChg>
        <pc:spChg chg="mod">
          <ac:chgData name="Gnl Hmbtv" userId="246024e8652d4806" providerId="LiveId" clId="{EF73110C-5E70-43FA-8A30-5B8C65B7EDD9}" dt="2021-04-20T15:20:30.467" v="941"/>
          <ac:spMkLst>
            <pc:docMk/>
            <pc:sldMk cId="952571366" sldId="313"/>
            <ac:spMk id="67" creationId="{0681B861-B9FA-4B56-ADCC-8134B6BE54C8}"/>
          </ac:spMkLst>
        </pc:spChg>
        <pc:spChg chg="mod">
          <ac:chgData name="Gnl Hmbtv" userId="246024e8652d4806" providerId="LiveId" clId="{EF73110C-5E70-43FA-8A30-5B8C65B7EDD9}" dt="2021-04-20T15:20:30.467" v="941"/>
          <ac:spMkLst>
            <pc:docMk/>
            <pc:sldMk cId="952571366" sldId="313"/>
            <ac:spMk id="68" creationId="{6BA8AE3F-003B-44FA-A8FD-31E0225A1DE0}"/>
          </ac:spMkLst>
        </pc:spChg>
        <pc:spChg chg="mod">
          <ac:chgData name="Gnl Hmbtv" userId="246024e8652d4806" providerId="LiveId" clId="{EF73110C-5E70-43FA-8A30-5B8C65B7EDD9}" dt="2021-04-20T15:20:30.467" v="941"/>
          <ac:spMkLst>
            <pc:docMk/>
            <pc:sldMk cId="952571366" sldId="313"/>
            <ac:spMk id="69" creationId="{847FA627-2A48-4089-A407-1D0B4340ABD4}"/>
          </ac:spMkLst>
        </pc:spChg>
        <pc:spChg chg="mod">
          <ac:chgData name="Gnl Hmbtv" userId="246024e8652d4806" providerId="LiveId" clId="{EF73110C-5E70-43FA-8A30-5B8C65B7EDD9}" dt="2021-04-20T15:20:30.467" v="941"/>
          <ac:spMkLst>
            <pc:docMk/>
            <pc:sldMk cId="952571366" sldId="313"/>
            <ac:spMk id="70" creationId="{6EB7D70D-8280-427C-AFFC-919B8AE386EC}"/>
          </ac:spMkLst>
        </pc:spChg>
        <pc:spChg chg="mod">
          <ac:chgData name="Gnl Hmbtv" userId="246024e8652d4806" providerId="LiveId" clId="{EF73110C-5E70-43FA-8A30-5B8C65B7EDD9}" dt="2021-04-20T15:20:30.467" v="941"/>
          <ac:spMkLst>
            <pc:docMk/>
            <pc:sldMk cId="952571366" sldId="313"/>
            <ac:spMk id="71" creationId="{793DFB08-A66D-4729-93CB-66CE15118362}"/>
          </ac:spMkLst>
        </pc:spChg>
        <pc:spChg chg="mod">
          <ac:chgData name="Gnl Hmbtv" userId="246024e8652d4806" providerId="LiveId" clId="{EF73110C-5E70-43FA-8A30-5B8C65B7EDD9}" dt="2021-04-20T15:20:30.467" v="941"/>
          <ac:spMkLst>
            <pc:docMk/>
            <pc:sldMk cId="952571366" sldId="313"/>
            <ac:spMk id="72" creationId="{CC11E914-AFD0-480F-92E0-605A3FCB8EB7}"/>
          </ac:spMkLst>
        </pc:spChg>
        <pc:spChg chg="mod">
          <ac:chgData name="Gnl Hmbtv" userId="246024e8652d4806" providerId="LiveId" clId="{EF73110C-5E70-43FA-8A30-5B8C65B7EDD9}" dt="2021-04-20T15:20:30.467" v="941"/>
          <ac:spMkLst>
            <pc:docMk/>
            <pc:sldMk cId="952571366" sldId="313"/>
            <ac:spMk id="73" creationId="{02DDC35B-238A-42DF-9454-0CED102C354F}"/>
          </ac:spMkLst>
        </pc:spChg>
        <pc:spChg chg="mod">
          <ac:chgData name="Gnl Hmbtv" userId="246024e8652d4806" providerId="LiveId" clId="{EF73110C-5E70-43FA-8A30-5B8C65B7EDD9}" dt="2021-04-20T15:20:30.467" v="941"/>
          <ac:spMkLst>
            <pc:docMk/>
            <pc:sldMk cId="952571366" sldId="313"/>
            <ac:spMk id="74" creationId="{099AE268-59AA-4A6C-8FBB-3554B5739326}"/>
          </ac:spMkLst>
        </pc:spChg>
        <pc:spChg chg="mod">
          <ac:chgData name="Gnl Hmbtv" userId="246024e8652d4806" providerId="LiveId" clId="{EF73110C-5E70-43FA-8A30-5B8C65B7EDD9}" dt="2021-04-20T15:20:30.467" v="941"/>
          <ac:spMkLst>
            <pc:docMk/>
            <pc:sldMk cId="952571366" sldId="313"/>
            <ac:spMk id="75" creationId="{443647EB-1F21-4E65-9726-E5ECCEE6B603}"/>
          </ac:spMkLst>
        </pc:spChg>
        <pc:spChg chg="mod">
          <ac:chgData name="Gnl Hmbtv" userId="246024e8652d4806" providerId="LiveId" clId="{EF73110C-5E70-43FA-8A30-5B8C65B7EDD9}" dt="2021-04-20T15:20:30.467" v="941"/>
          <ac:spMkLst>
            <pc:docMk/>
            <pc:sldMk cId="952571366" sldId="313"/>
            <ac:spMk id="76" creationId="{79E73AFE-418E-4732-806F-BDAF2592ABA5}"/>
          </ac:spMkLst>
        </pc:spChg>
        <pc:spChg chg="mod">
          <ac:chgData name="Gnl Hmbtv" userId="246024e8652d4806" providerId="LiveId" clId="{EF73110C-5E70-43FA-8A30-5B8C65B7EDD9}" dt="2021-04-20T15:20:30.467" v="941"/>
          <ac:spMkLst>
            <pc:docMk/>
            <pc:sldMk cId="952571366" sldId="313"/>
            <ac:spMk id="77" creationId="{B2C754FD-645F-4F10-AA48-7D7C3D1EF94F}"/>
          </ac:spMkLst>
        </pc:spChg>
        <pc:spChg chg="mod">
          <ac:chgData name="Gnl Hmbtv" userId="246024e8652d4806" providerId="LiveId" clId="{EF73110C-5E70-43FA-8A30-5B8C65B7EDD9}" dt="2021-04-20T15:20:30.467" v="941"/>
          <ac:spMkLst>
            <pc:docMk/>
            <pc:sldMk cId="952571366" sldId="313"/>
            <ac:spMk id="78" creationId="{31A15981-8812-44E9-A2E0-386AD66292CB}"/>
          </ac:spMkLst>
        </pc:spChg>
        <pc:spChg chg="mod">
          <ac:chgData name="Gnl Hmbtv" userId="246024e8652d4806" providerId="LiveId" clId="{EF73110C-5E70-43FA-8A30-5B8C65B7EDD9}" dt="2021-04-20T15:20:30.467" v="941"/>
          <ac:spMkLst>
            <pc:docMk/>
            <pc:sldMk cId="952571366" sldId="313"/>
            <ac:spMk id="79" creationId="{1FD313F3-4F1E-4CD4-B9BB-21D17642D184}"/>
          </ac:spMkLst>
        </pc:spChg>
        <pc:spChg chg="mod">
          <ac:chgData name="Gnl Hmbtv" userId="246024e8652d4806" providerId="LiveId" clId="{EF73110C-5E70-43FA-8A30-5B8C65B7EDD9}" dt="2021-04-20T15:20:30.467" v="941"/>
          <ac:spMkLst>
            <pc:docMk/>
            <pc:sldMk cId="952571366" sldId="313"/>
            <ac:spMk id="80" creationId="{F8485A77-3C55-4464-AC4D-07D46377D084}"/>
          </ac:spMkLst>
        </pc:spChg>
        <pc:spChg chg="mod">
          <ac:chgData name="Gnl Hmbtv" userId="246024e8652d4806" providerId="LiveId" clId="{EF73110C-5E70-43FA-8A30-5B8C65B7EDD9}" dt="2021-04-20T15:20:30.467" v="941"/>
          <ac:spMkLst>
            <pc:docMk/>
            <pc:sldMk cId="952571366" sldId="313"/>
            <ac:spMk id="81" creationId="{75759019-7F73-463B-AFEB-81DA00693905}"/>
          </ac:spMkLst>
        </pc:spChg>
        <pc:spChg chg="mod">
          <ac:chgData name="Gnl Hmbtv" userId="246024e8652d4806" providerId="LiveId" clId="{EF73110C-5E70-43FA-8A30-5B8C65B7EDD9}" dt="2021-04-20T15:20:30.467" v="941"/>
          <ac:spMkLst>
            <pc:docMk/>
            <pc:sldMk cId="952571366" sldId="313"/>
            <ac:spMk id="82" creationId="{4010DA73-4FDC-4187-871A-D02D5570D493}"/>
          </ac:spMkLst>
        </pc:spChg>
        <pc:spChg chg="mod">
          <ac:chgData name="Gnl Hmbtv" userId="246024e8652d4806" providerId="LiveId" clId="{EF73110C-5E70-43FA-8A30-5B8C65B7EDD9}" dt="2021-04-20T15:20:30.467" v="941"/>
          <ac:spMkLst>
            <pc:docMk/>
            <pc:sldMk cId="952571366" sldId="313"/>
            <ac:spMk id="83" creationId="{1FB9D337-B9A2-4A55-A9F1-4C82640D0F6C}"/>
          </ac:spMkLst>
        </pc:spChg>
        <pc:spChg chg="mod">
          <ac:chgData name="Gnl Hmbtv" userId="246024e8652d4806" providerId="LiveId" clId="{EF73110C-5E70-43FA-8A30-5B8C65B7EDD9}" dt="2021-04-20T15:20:30.467" v="941"/>
          <ac:spMkLst>
            <pc:docMk/>
            <pc:sldMk cId="952571366" sldId="313"/>
            <ac:spMk id="84" creationId="{BA309621-F67B-4EC1-930D-50B112925F39}"/>
          </ac:spMkLst>
        </pc:spChg>
        <pc:spChg chg="mod">
          <ac:chgData name="Gnl Hmbtv" userId="246024e8652d4806" providerId="LiveId" clId="{EF73110C-5E70-43FA-8A30-5B8C65B7EDD9}" dt="2021-04-20T15:20:30.467" v="941"/>
          <ac:spMkLst>
            <pc:docMk/>
            <pc:sldMk cId="952571366" sldId="313"/>
            <ac:spMk id="85" creationId="{6205D951-FE45-4472-BC9D-AB16840836DF}"/>
          </ac:spMkLst>
        </pc:spChg>
        <pc:spChg chg="mod">
          <ac:chgData name="Gnl Hmbtv" userId="246024e8652d4806" providerId="LiveId" clId="{EF73110C-5E70-43FA-8A30-5B8C65B7EDD9}" dt="2021-04-20T15:20:30.467" v="941"/>
          <ac:spMkLst>
            <pc:docMk/>
            <pc:sldMk cId="952571366" sldId="313"/>
            <ac:spMk id="86" creationId="{6FF36C9E-B457-455F-86A5-4D9841A4CD88}"/>
          </ac:spMkLst>
        </pc:spChg>
        <pc:spChg chg="mod">
          <ac:chgData name="Gnl Hmbtv" userId="246024e8652d4806" providerId="LiveId" clId="{EF73110C-5E70-43FA-8A30-5B8C65B7EDD9}" dt="2021-04-20T15:20:30.467" v="941"/>
          <ac:spMkLst>
            <pc:docMk/>
            <pc:sldMk cId="952571366" sldId="313"/>
            <ac:spMk id="87" creationId="{174B0B72-71B5-42E3-84AC-83B474C8E51F}"/>
          </ac:spMkLst>
        </pc:spChg>
        <pc:spChg chg="mod">
          <ac:chgData name="Gnl Hmbtv" userId="246024e8652d4806" providerId="LiveId" clId="{EF73110C-5E70-43FA-8A30-5B8C65B7EDD9}" dt="2021-04-20T15:20:30.467" v="941"/>
          <ac:spMkLst>
            <pc:docMk/>
            <pc:sldMk cId="952571366" sldId="313"/>
            <ac:spMk id="88" creationId="{56E4404A-0DF7-4E0C-AF1E-4A234A6EE168}"/>
          </ac:spMkLst>
        </pc:spChg>
        <pc:spChg chg="mod">
          <ac:chgData name="Gnl Hmbtv" userId="246024e8652d4806" providerId="LiveId" clId="{EF73110C-5E70-43FA-8A30-5B8C65B7EDD9}" dt="2021-04-20T15:20:30.467" v="941"/>
          <ac:spMkLst>
            <pc:docMk/>
            <pc:sldMk cId="952571366" sldId="313"/>
            <ac:spMk id="89" creationId="{0D45AAED-9E81-45EA-97EA-0B3222511E07}"/>
          </ac:spMkLst>
        </pc:spChg>
        <pc:spChg chg="mod">
          <ac:chgData name="Gnl Hmbtv" userId="246024e8652d4806" providerId="LiveId" clId="{EF73110C-5E70-43FA-8A30-5B8C65B7EDD9}" dt="2021-04-20T15:20:30.467" v="941"/>
          <ac:spMkLst>
            <pc:docMk/>
            <pc:sldMk cId="952571366" sldId="313"/>
            <ac:spMk id="90" creationId="{05957FC3-F88B-48EC-960F-5ED52663CCB2}"/>
          </ac:spMkLst>
        </pc:spChg>
        <pc:spChg chg="mod">
          <ac:chgData name="Gnl Hmbtv" userId="246024e8652d4806" providerId="LiveId" clId="{EF73110C-5E70-43FA-8A30-5B8C65B7EDD9}" dt="2021-04-20T15:20:30.467" v="941"/>
          <ac:spMkLst>
            <pc:docMk/>
            <pc:sldMk cId="952571366" sldId="313"/>
            <ac:spMk id="91" creationId="{44CF254D-2276-4B21-867D-6571E7A97F7A}"/>
          </ac:spMkLst>
        </pc:spChg>
        <pc:spChg chg="mod">
          <ac:chgData name="Gnl Hmbtv" userId="246024e8652d4806" providerId="LiveId" clId="{EF73110C-5E70-43FA-8A30-5B8C65B7EDD9}" dt="2021-04-20T15:20:30.467" v="941"/>
          <ac:spMkLst>
            <pc:docMk/>
            <pc:sldMk cId="952571366" sldId="313"/>
            <ac:spMk id="92" creationId="{10CE8500-1762-4DE6-BB93-92F04163D2E9}"/>
          </ac:spMkLst>
        </pc:spChg>
        <pc:spChg chg="mod">
          <ac:chgData name="Gnl Hmbtv" userId="246024e8652d4806" providerId="LiveId" clId="{EF73110C-5E70-43FA-8A30-5B8C65B7EDD9}" dt="2021-04-20T15:20:30.467" v="941"/>
          <ac:spMkLst>
            <pc:docMk/>
            <pc:sldMk cId="952571366" sldId="313"/>
            <ac:spMk id="93" creationId="{9028A6DA-B23A-42B4-AAFC-912D7F8E2371}"/>
          </ac:spMkLst>
        </pc:spChg>
        <pc:spChg chg="mod">
          <ac:chgData name="Gnl Hmbtv" userId="246024e8652d4806" providerId="LiveId" clId="{EF73110C-5E70-43FA-8A30-5B8C65B7EDD9}" dt="2021-04-20T15:20:30.467" v="941"/>
          <ac:spMkLst>
            <pc:docMk/>
            <pc:sldMk cId="952571366" sldId="313"/>
            <ac:spMk id="94" creationId="{9A8593E1-B0BB-4AD4-9D61-32256B549C5C}"/>
          </ac:spMkLst>
        </pc:spChg>
        <pc:spChg chg="mod">
          <ac:chgData name="Gnl Hmbtv" userId="246024e8652d4806" providerId="LiveId" clId="{EF73110C-5E70-43FA-8A30-5B8C65B7EDD9}" dt="2021-04-20T15:20:30.467" v="941"/>
          <ac:spMkLst>
            <pc:docMk/>
            <pc:sldMk cId="952571366" sldId="313"/>
            <ac:spMk id="95" creationId="{0F9D07FA-D992-4C97-BAF4-A3F0D03F4324}"/>
          </ac:spMkLst>
        </pc:spChg>
        <pc:spChg chg="mod">
          <ac:chgData name="Gnl Hmbtv" userId="246024e8652d4806" providerId="LiveId" clId="{EF73110C-5E70-43FA-8A30-5B8C65B7EDD9}" dt="2021-04-20T15:20:30.467" v="941"/>
          <ac:spMkLst>
            <pc:docMk/>
            <pc:sldMk cId="952571366" sldId="313"/>
            <ac:spMk id="96" creationId="{1498614D-D61A-4862-962E-9151F5033CB3}"/>
          </ac:spMkLst>
        </pc:spChg>
        <pc:spChg chg="mod">
          <ac:chgData name="Gnl Hmbtv" userId="246024e8652d4806" providerId="LiveId" clId="{EF73110C-5E70-43FA-8A30-5B8C65B7EDD9}" dt="2021-04-20T15:20:30.467" v="941"/>
          <ac:spMkLst>
            <pc:docMk/>
            <pc:sldMk cId="952571366" sldId="313"/>
            <ac:spMk id="97" creationId="{96F8589C-ABCC-4AF4-B6C4-F08B99823351}"/>
          </ac:spMkLst>
        </pc:spChg>
        <pc:spChg chg="mod">
          <ac:chgData name="Gnl Hmbtv" userId="246024e8652d4806" providerId="LiveId" clId="{EF73110C-5E70-43FA-8A30-5B8C65B7EDD9}" dt="2021-04-20T15:20:30.467" v="941"/>
          <ac:spMkLst>
            <pc:docMk/>
            <pc:sldMk cId="952571366" sldId="313"/>
            <ac:spMk id="98" creationId="{11D17F8E-E471-426E-8004-56F7BBC9CE39}"/>
          </ac:spMkLst>
        </pc:spChg>
        <pc:spChg chg="mod">
          <ac:chgData name="Gnl Hmbtv" userId="246024e8652d4806" providerId="LiveId" clId="{EF73110C-5E70-43FA-8A30-5B8C65B7EDD9}" dt="2021-04-20T15:20:30.467" v="941"/>
          <ac:spMkLst>
            <pc:docMk/>
            <pc:sldMk cId="952571366" sldId="313"/>
            <ac:spMk id="99" creationId="{4EA35627-1902-4ACF-8F9A-EF1BD77C694B}"/>
          </ac:spMkLst>
        </pc:spChg>
        <pc:spChg chg="mod">
          <ac:chgData name="Gnl Hmbtv" userId="246024e8652d4806" providerId="LiveId" clId="{EF73110C-5E70-43FA-8A30-5B8C65B7EDD9}" dt="2021-04-20T15:20:30.467" v="941"/>
          <ac:spMkLst>
            <pc:docMk/>
            <pc:sldMk cId="952571366" sldId="313"/>
            <ac:spMk id="100" creationId="{8D1456D7-6771-4434-821F-8BA777109793}"/>
          </ac:spMkLst>
        </pc:spChg>
        <pc:spChg chg="mod">
          <ac:chgData name="Gnl Hmbtv" userId="246024e8652d4806" providerId="LiveId" clId="{EF73110C-5E70-43FA-8A30-5B8C65B7EDD9}" dt="2021-04-20T15:20:30.467" v="941"/>
          <ac:spMkLst>
            <pc:docMk/>
            <pc:sldMk cId="952571366" sldId="313"/>
            <ac:spMk id="101" creationId="{CC84CFDB-5B98-413A-8EF2-9A571C792E5F}"/>
          </ac:spMkLst>
        </pc:spChg>
        <pc:spChg chg="mod">
          <ac:chgData name="Gnl Hmbtv" userId="246024e8652d4806" providerId="LiveId" clId="{EF73110C-5E70-43FA-8A30-5B8C65B7EDD9}" dt="2021-04-20T15:20:30.467" v="941"/>
          <ac:spMkLst>
            <pc:docMk/>
            <pc:sldMk cId="952571366" sldId="313"/>
            <ac:spMk id="102" creationId="{426CA9D3-4E72-4738-93B8-9254475CEE43}"/>
          </ac:spMkLst>
        </pc:spChg>
        <pc:spChg chg="mod">
          <ac:chgData name="Gnl Hmbtv" userId="246024e8652d4806" providerId="LiveId" clId="{EF73110C-5E70-43FA-8A30-5B8C65B7EDD9}" dt="2021-04-20T15:20:30.467" v="941"/>
          <ac:spMkLst>
            <pc:docMk/>
            <pc:sldMk cId="952571366" sldId="313"/>
            <ac:spMk id="103" creationId="{742144E4-7D7C-49D9-AF5B-AFAE6E7DFF16}"/>
          </ac:spMkLst>
        </pc:spChg>
        <pc:spChg chg="mod">
          <ac:chgData name="Gnl Hmbtv" userId="246024e8652d4806" providerId="LiveId" clId="{EF73110C-5E70-43FA-8A30-5B8C65B7EDD9}" dt="2021-04-20T15:20:30.467" v="941"/>
          <ac:spMkLst>
            <pc:docMk/>
            <pc:sldMk cId="952571366" sldId="313"/>
            <ac:spMk id="104" creationId="{654E0D4B-6D4D-42F4-AF48-7E9964A3135F}"/>
          </ac:spMkLst>
        </pc:spChg>
        <pc:spChg chg="mod">
          <ac:chgData name="Gnl Hmbtv" userId="246024e8652d4806" providerId="LiveId" clId="{EF73110C-5E70-43FA-8A30-5B8C65B7EDD9}" dt="2021-04-20T15:20:30.467" v="941"/>
          <ac:spMkLst>
            <pc:docMk/>
            <pc:sldMk cId="952571366" sldId="313"/>
            <ac:spMk id="105" creationId="{1841F97C-1557-4BEA-B8FB-871506A37480}"/>
          </ac:spMkLst>
        </pc:spChg>
        <pc:spChg chg="mod">
          <ac:chgData name="Gnl Hmbtv" userId="246024e8652d4806" providerId="LiveId" clId="{EF73110C-5E70-43FA-8A30-5B8C65B7EDD9}" dt="2021-04-20T15:20:30.467" v="941"/>
          <ac:spMkLst>
            <pc:docMk/>
            <pc:sldMk cId="952571366" sldId="313"/>
            <ac:spMk id="106" creationId="{9C8CBEF7-53B6-45AD-89AF-AFAAF9E88F36}"/>
          </ac:spMkLst>
        </pc:spChg>
        <pc:spChg chg="mod">
          <ac:chgData name="Gnl Hmbtv" userId="246024e8652d4806" providerId="LiveId" clId="{EF73110C-5E70-43FA-8A30-5B8C65B7EDD9}" dt="2021-04-20T15:20:30.467" v="941"/>
          <ac:spMkLst>
            <pc:docMk/>
            <pc:sldMk cId="952571366" sldId="313"/>
            <ac:spMk id="107" creationId="{4BE5AA3E-0A1C-4FAE-89E6-0CEFD119E93F}"/>
          </ac:spMkLst>
        </pc:spChg>
        <pc:spChg chg="mod">
          <ac:chgData name="Gnl Hmbtv" userId="246024e8652d4806" providerId="LiveId" clId="{EF73110C-5E70-43FA-8A30-5B8C65B7EDD9}" dt="2021-04-20T15:20:30.467" v="941"/>
          <ac:spMkLst>
            <pc:docMk/>
            <pc:sldMk cId="952571366" sldId="313"/>
            <ac:spMk id="108" creationId="{86308CF1-A460-407F-961D-ED8317A961BD}"/>
          </ac:spMkLst>
        </pc:spChg>
        <pc:spChg chg="mod">
          <ac:chgData name="Gnl Hmbtv" userId="246024e8652d4806" providerId="LiveId" clId="{EF73110C-5E70-43FA-8A30-5B8C65B7EDD9}" dt="2021-04-20T15:20:30.467" v="941"/>
          <ac:spMkLst>
            <pc:docMk/>
            <pc:sldMk cId="952571366" sldId="313"/>
            <ac:spMk id="109" creationId="{E8B15DC1-D7A6-48DB-A880-01D7FBBEAF7A}"/>
          </ac:spMkLst>
        </pc:spChg>
        <pc:spChg chg="mod">
          <ac:chgData name="Gnl Hmbtv" userId="246024e8652d4806" providerId="LiveId" clId="{EF73110C-5E70-43FA-8A30-5B8C65B7EDD9}" dt="2021-04-20T15:20:30.467" v="941"/>
          <ac:spMkLst>
            <pc:docMk/>
            <pc:sldMk cId="952571366" sldId="313"/>
            <ac:spMk id="110" creationId="{A766F91A-FB53-4250-8A13-5FAA2A7C335E}"/>
          </ac:spMkLst>
        </pc:spChg>
        <pc:spChg chg="mod">
          <ac:chgData name="Gnl Hmbtv" userId="246024e8652d4806" providerId="LiveId" clId="{EF73110C-5E70-43FA-8A30-5B8C65B7EDD9}" dt="2021-04-20T15:20:30.467" v="941"/>
          <ac:spMkLst>
            <pc:docMk/>
            <pc:sldMk cId="952571366" sldId="313"/>
            <ac:spMk id="111" creationId="{516EDDB5-2E23-4E1F-A149-3C1A54F09632}"/>
          </ac:spMkLst>
        </pc:spChg>
        <pc:spChg chg="mod">
          <ac:chgData name="Gnl Hmbtv" userId="246024e8652d4806" providerId="LiveId" clId="{EF73110C-5E70-43FA-8A30-5B8C65B7EDD9}" dt="2021-04-20T15:20:30.467" v="941"/>
          <ac:spMkLst>
            <pc:docMk/>
            <pc:sldMk cId="952571366" sldId="313"/>
            <ac:spMk id="112" creationId="{290E2C44-AD61-4F04-8F68-833A5234A23E}"/>
          </ac:spMkLst>
        </pc:spChg>
        <pc:spChg chg="mod">
          <ac:chgData name="Gnl Hmbtv" userId="246024e8652d4806" providerId="LiveId" clId="{EF73110C-5E70-43FA-8A30-5B8C65B7EDD9}" dt="2021-04-20T15:20:30.467" v="941"/>
          <ac:spMkLst>
            <pc:docMk/>
            <pc:sldMk cId="952571366" sldId="313"/>
            <ac:spMk id="113" creationId="{61DC2010-B6B2-4A91-874D-5D0DCD341E5E}"/>
          </ac:spMkLst>
        </pc:spChg>
        <pc:spChg chg="mod">
          <ac:chgData name="Gnl Hmbtv" userId="246024e8652d4806" providerId="LiveId" clId="{EF73110C-5E70-43FA-8A30-5B8C65B7EDD9}" dt="2021-04-20T15:20:30.467" v="941"/>
          <ac:spMkLst>
            <pc:docMk/>
            <pc:sldMk cId="952571366" sldId="313"/>
            <ac:spMk id="114" creationId="{6A107494-F520-4C1F-ADAC-7EC9956012CF}"/>
          </ac:spMkLst>
        </pc:spChg>
        <pc:spChg chg="mod">
          <ac:chgData name="Gnl Hmbtv" userId="246024e8652d4806" providerId="LiveId" clId="{EF73110C-5E70-43FA-8A30-5B8C65B7EDD9}" dt="2021-04-20T15:20:30.467" v="941"/>
          <ac:spMkLst>
            <pc:docMk/>
            <pc:sldMk cId="952571366" sldId="313"/>
            <ac:spMk id="115" creationId="{14A4A9D3-E71B-4B2E-8769-D47CBA708F0A}"/>
          </ac:spMkLst>
        </pc:spChg>
        <pc:spChg chg="mod">
          <ac:chgData name="Gnl Hmbtv" userId="246024e8652d4806" providerId="LiveId" clId="{EF73110C-5E70-43FA-8A30-5B8C65B7EDD9}" dt="2021-04-20T15:20:30.467" v="941"/>
          <ac:spMkLst>
            <pc:docMk/>
            <pc:sldMk cId="952571366" sldId="313"/>
            <ac:spMk id="116" creationId="{73595D52-E14E-4BB4-B17F-6986495AEC38}"/>
          </ac:spMkLst>
        </pc:spChg>
        <pc:spChg chg="mod">
          <ac:chgData name="Gnl Hmbtv" userId="246024e8652d4806" providerId="LiveId" clId="{EF73110C-5E70-43FA-8A30-5B8C65B7EDD9}" dt="2021-04-20T15:20:30.467" v="941"/>
          <ac:spMkLst>
            <pc:docMk/>
            <pc:sldMk cId="952571366" sldId="313"/>
            <ac:spMk id="117" creationId="{786065FF-22CF-4B5A-B192-4124AB1533F4}"/>
          </ac:spMkLst>
        </pc:spChg>
        <pc:spChg chg="mod">
          <ac:chgData name="Gnl Hmbtv" userId="246024e8652d4806" providerId="LiveId" clId="{EF73110C-5E70-43FA-8A30-5B8C65B7EDD9}" dt="2021-04-20T15:20:30.467" v="941"/>
          <ac:spMkLst>
            <pc:docMk/>
            <pc:sldMk cId="952571366" sldId="313"/>
            <ac:spMk id="118" creationId="{66323684-7411-4825-BBE1-33E70E9CF4DF}"/>
          </ac:spMkLst>
        </pc:spChg>
        <pc:spChg chg="mod">
          <ac:chgData name="Gnl Hmbtv" userId="246024e8652d4806" providerId="LiveId" clId="{EF73110C-5E70-43FA-8A30-5B8C65B7EDD9}" dt="2021-04-20T15:20:30.467" v="941"/>
          <ac:spMkLst>
            <pc:docMk/>
            <pc:sldMk cId="952571366" sldId="313"/>
            <ac:spMk id="119" creationId="{F9E9A854-3660-4B0B-95C8-E2A65EB60416}"/>
          </ac:spMkLst>
        </pc:spChg>
        <pc:spChg chg="mod">
          <ac:chgData name="Gnl Hmbtv" userId="246024e8652d4806" providerId="LiveId" clId="{EF73110C-5E70-43FA-8A30-5B8C65B7EDD9}" dt="2021-04-20T15:20:30.467" v="941"/>
          <ac:spMkLst>
            <pc:docMk/>
            <pc:sldMk cId="952571366" sldId="313"/>
            <ac:spMk id="120" creationId="{4DC61B1D-91CD-4514-84C2-6DA4857F1263}"/>
          </ac:spMkLst>
        </pc:spChg>
        <pc:spChg chg="mod">
          <ac:chgData name="Gnl Hmbtv" userId="246024e8652d4806" providerId="LiveId" clId="{EF73110C-5E70-43FA-8A30-5B8C65B7EDD9}" dt="2021-04-20T15:20:30.467" v="941"/>
          <ac:spMkLst>
            <pc:docMk/>
            <pc:sldMk cId="952571366" sldId="313"/>
            <ac:spMk id="121" creationId="{1B2EBD8D-B65D-4C3E-8189-EC2456DE7F07}"/>
          </ac:spMkLst>
        </pc:spChg>
        <pc:spChg chg="mod">
          <ac:chgData name="Gnl Hmbtv" userId="246024e8652d4806" providerId="LiveId" clId="{EF73110C-5E70-43FA-8A30-5B8C65B7EDD9}" dt="2021-04-20T15:20:30.467" v="941"/>
          <ac:spMkLst>
            <pc:docMk/>
            <pc:sldMk cId="952571366" sldId="313"/>
            <ac:spMk id="122" creationId="{45281290-CEF9-422B-AE73-5234E9C3D9BA}"/>
          </ac:spMkLst>
        </pc:spChg>
        <pc:spChg chg="mod">
          <ac:chgData name="Gnl Hmbtv" userId="246024e8652d4806" providerId="LiveId" clId="{EF73110C-5E70-43FA-8A30-5B8C65B7EDD9}" dt="2021-04-20T15:20:30.467" v="941"/>
          <ac:spMkLst>
            <pc:docMk/>
            <pc:sldMk cId="952571366" sldId="313"/>
            <ac:spMk id="123" creationId="{3244EF56-7596-448A-92D3-B3E9FA914E80}"/>
          </ac:spMkLst>
        </pc:spChg>
        <pc:spChg chg="mod">
          <ac:chgData name="Gnl Hmbtv" userId="246024e8652d4806" providerId="LiveId" clId="{EF73110C-5E70-43FA-8A30-5B8C65B7EDD9}" dt="2021-04-20T15:20:30.467" v="941"/>
          <ac:spMkLst>
            <pc:docMk/>
            <pc:sldMk cId="952571366" sldId="313"/>
            <ac:spMk id="124" creationId="{9F5C6263-56A0-4CF5-A21B-6762A576FE29}"/>
          </ac:spMkLst>
        </pc:spChg>
        <pc:spChg chg="mod">
          <ac:chgData name="Gnl Hmbtv" userId="246024e8652d4806" providerId="LiveId" clId="{EF73110C-5E70-43FA-8A30-5B8C65B7EDD9}" dt="2021-04-20T15:20:30.467" v="941"/>
          <ac:spMkLst>
            <pc:docMk/>
            <pc:sldMk cId="952571366" sldId="313"/>
            <ac:spMk id="125" creationId="{6A93BDB6-09A9-4104-968D-B5FD925D1D55}"/>
          </ac:spMkLst>
        </pc:spChg>
        <pc:spChg chg="mod">
          <ac:chgData name="Gnl Hmbtv" userId="246024e8652d4806" providerId="LiveId" clId="{EF73110C-5E70-43FA-8A30-5B8C65B7EDD9}" dt="2021-04-20T15:20:30.467" v="941"/>
          <ac:spMkLst>
            <pc:docMk/>
            <pc:sldMk cId="952571366" sldId="313"/>
            <ac:spMk id="126" creationId="{77EB6E0C-1B9C-4E4D-89B7-C321A2C6D59F}"/>
          </ac:spMkLst>
        </pc:spChg>
        <pc:spChg chg="mod">
          <ac:chgData name="Gnl Hmbtv" userId="246024e8652d4806" providerId="LiveId" clId="{EF73110C-5E70-43FA-8A30-5B8C65B7EDD9}" dt="2021-04-20T15:20:30.467" v="941"/>
          <ac:spMkLst>
            <pc:docMk/>
            <pc:sldMk cId="952571366" sldId="313"/>
            <ac:spMk id="127" creationId="{41F00043-B9D9-405E-B5C5-3346A9333DA6}"/>
          </ac:spMkLst>
        </pc:spChg>
        <pc:spChg chg="mod">
          <ac:chgData name="Gnl Hmbtv" userId="246024e8652d4806" providerId="LiveId" clId="{EF73110C-5E70-43FA-8A30-5B8C65B7EDD9}" dt="2021-04-20T15:20:30.467" v="941"/>
          <ac:spMkLst>
            <pc:docMk/>
            <pc:sldMk cId="952571366" sldId="313"/>
            <ac:spMk id="128" creationId="{25B8B1AA-F231-4FCF-B26B-83E255B06A48}"/>
          </ac:spMkLst>
        </pc:spChg>
        <pc:spChg chg="mod">
          <ac:chgData name="Gnl Hmbtv" userId="246024e8652d4806" providerId="LiveId" clId="{EF73110C-5E70-43FA-8A30-5B8C65B7EDD9}" dt="2021-04-20T15:20:30.467" v="941"/>
          <ac:spMkLst>
            <pc:docMk/>
            <pc:sldMk cId="952571366" sldId="313"/>
            <ac:spMk id="129" creationId="{53820EF1-A1E7-4555-A1CC-D2B1273746B4}"/>
          </ac:spMkLst>
        </pc:spChg>
        <pc:spChg chg="mod">
          <ac:chgData name="Gnl Hmbtv" userId="246024e8652d4806" providerId="LiveId" clId="{EF73110C-5E70-43FA-8A30-5B8C65B7EDD9}" dt="2021-04-20T15:20:30.467" v="941"/>
          <ac:spMkLst>
            <pc:docMk/>
            <pc:sldMk cId="952571366" sldId="313"/>
            <ac:spMk id="130" creationId="{525D61FA-94ED-4E43-B12B-20FF05835935}"/>
          </ac:spMkLst>
        </pc:spChg>
        <pc:spChg chg="mod">
          <ac:chgData name="Gnl Hmbtv" userId="246024e8652d4806" providerId="LiveId" clId="{EF73110C-5E70-43FA-8A30-5B8C65B7EDD9}" dt="2021-04-20T15:20:30.467" v="941"/>
          <ac:spMkLst>
            <pc:docMk/>
            <pc:sldMk cId="952571366" sldId="313"/>
            <ac:spMk id="131" creationId="{21576689-F8D9-4D26-93F5-C1A7476E2D88}"/>
          </ac:spMkLst>
        </pc:spChg>
        <pc:spChg chg="mod">
          <ac:chgData name="Gnl Hmbtv" userId="246024e8652d4806" providerId="LiveId" clId="{EF73110C-5E70-43FA-8A30-5B8C65B7EDD9}" dt="2021-04-20T15:20:30.467" v="941"/>
          <ac:spMkLst>
            <pc:docMk/>
            <pc:sldMk cId="952571366" sldId="313"/>
            <ac:spMk id="132" creationId="{FD94039F-677A-46E7-B069-0FBD3B180741}"/>
          </ac:spMkLst>
        </pc:spChg>
        <pc:spChg chg="mod">
          <ac:chgData name="Gnl Hmbtv" userId="246024e8652d4806" providerId="LiveId" clId="{EF73110C-5E70-43FA-8A30-5B8C65B7EDD9}" dt="2021-04-20T15:20:30.467" v="941"/>
          <ac:spMkLst>
            <pc:docMk/>
            <pc:sldMk cId="952571366" sldId="313"/>
            <ac:spMk id="133" creationId="{966452CE-95E7-44A4-A34E-653A1C484C07}"/>
          </ac:spMkLst>
        </pc:spChg>
        <pc:spChg chg="mod">
          <ac:chgData name="Gnl Hmbtv" userId="246024e8652d4806" providerId="LiveId" clId="{EF73110C-5E70-43FA-8A30-5B8C65B7EDD9}" dt="2021-04-20T15:20:30.467" v="941"/>
          <ac:spMkLst>
            <pc:docMk/>
            <pc:sldMk cId="952571366" sldId="313"/>
            <ac:spMk id="134" creationId="{69529314-5C14-46B8-81D1-A0E694E14A6F}"/>
          </ac:spMkLst>
        </pc:spChg>
        <pc:spChg chg="mod">
          <ac:chgData name="Gnl Hmbtv" userId="246024e8652d4806" providerId="LiveId" clId="{EF73110C-5E70-43FA-8A30-5B8C65B7EDD9}" dt="2021-04-20T15:20:30.467" v="941"/>
          <ac:spMkLst>
            <pc:docMk/>
            <pc:sldMk cId="952571366" sldId="313"/>
            <ac:spMk id="135" creationId="{0D80AC73-30FE-4A5E-9D58-4BFC8948037E}"/>
          </ac:spMkLst>
        </pc:spChg>
        <pc:spChg chg="mod">
          <ac:chgData name="Gnl Hmbtv" userId="246024e8652d4806" providerId="LiveId" clId="{EF73110C-5E70-43FA-8A30-5B8C65B7EDD9}" dt="2021-04-20T15:20:30.467" v="941"/>
          <ac:spMkLst>
            <pc:docMk/>
            <pc:sldMk cId="952571366" sldId="313"/>
            <ac:spMk id="136" creationId="{ADD9EC0E-0D28-476E-AB3A-F4FB09A005EC}"/>
          </ac:spMkLst>
        </pc:spChg>
        <pc:spChg chg="mod">
          <ac:chgData name="Gnl Hmbtv" userId="246024e8652d4806" providerId="LiveId" clId="{EF73110C-5E70-43FA-8A30-5B8C65B7EDD9}" dt="2021-04-20T15:20:30.467" v="941"/>
          <ac:spMkLst>
            <pc:docMk/>
            <pc:sldMk cId="952571366" sldId="313"/>
            <ac:spMk id="137" creationId="{EF6E3614-C3E6-4591-8FD4-B603D14FAF3E}"/>
          </ac:spMkLst>
        </pc:spChg>
        <pc:spChg chg="mod">
          <ac:chgData name="Gnl Hmbtv" userId="246024e8652d4806" providerId="LiveId" clId="{EF73110C-5E70-43FA-8A30-5B8C65B7EDD9}" dt="2021-04-20T15:20:30.467" v="941"/>
          <ac:spMkLst>
            <pc:docMk/>
            <pc:sldMk cId="952571366" sldId="313"/>
            <ac:spMk id="138" creationId="{86158A0E-7324-49EB-9EA4-2E96B5D73299}"/>
          </ac:spMkLst>
        </pc:spChg>
        <pc:spChg chg="mod">
          <ac:chgData name="Gnl Hmbtv" userId="246024e8652d4806" providerId="LiveId" clId="{EF73110C-5E70-43FA-8A30-5B8C65B7EDD9}" dt="2021-04-20T15:20:30.467" v="941"/>
          <ac:spMkLst>
            <pc:docMk/>
            <pc:sldMk cId="952571366" sldId="313"/>
            <ac:spMk id="139" creationId="{E7E49D07-D868-4BB7-951F-06C05A38C7E6}"/>
          </ac:spMkLst>
        </pc:spChg>
        <pc:spChg chg="mod">
          <ac:chgData name="Gnl Hmbtv" userId="246024e8652d4806" providerId="LiveId" clId="{EF73110C-5E70-43FA-8A30-5B8C65B7EDD9}" dt="2021-04-20T15:20:30.467" v="941"/>
          <ac:spMkLst>
            <pc:docMk/>
            <pc:sldMk cId="952571366" sldId="313"/>
            <ac:spMk id="140" creationId="{3B3FD510-EFEF-4483-9A66-625ED2CD9101}"/>
          </ac:spMkLst>
        </pc:spChg>
        <pc:spChg chg="mod">
          <ac:chgData name="Gnl Hmbtv" userId="246024e8652d4806" providerId="LiveId" clId="{EF73110C-5E70-43FA-8A30-5B8C65B7EDD9}" dt="2021-04-20T15:20:30.467" v="941"/>
          <ac:spMkLst>
            <pc:docMk/>
            <pc:sldMk cId="952571366" sldId="313"/>
            <ac:spMk id="141" creationId="{BEEBEFD7-5A9B-430A-8D61-F55DF6DB731A}"/>
          </ac:spMkLst>
        </pc:spChg>
        <pc:spChg chg="mod">
          <ac:chgData name="Gnl Hmbtv" userId="246024e8652d4806" providerId="LiveId" clId="{EF73110C-5E70-43FA-8A30-5B8C65B7EDD9}" dt="2021-04-20T15:20:30.467" v="941"/>
          <ac:spMkLst>
            <pc:docMk/>
            <pc:sldMk cId="952571366" sldId="313"/>
            <ac:spMk id="142" creationId="{30ABE041-181E-43FF-B162-BA734D1A1AB7}"/>
          </ac:spMkLst>
        </pc:spChg>
        <pc:spChg chg="mod">
          <ac:chgData name="Gnl Hmbtv" userId="246024e8652d4806" providerId="LiveId" clId="{EF73110C-5E70-43FA-8A30-5B8C65B7EDD9}" dt="2021-04-20T15:20:30.467" v="941"/>
          <ac:spMkLst>
            <pc:docMk/>
            <pc:sldMk cId="952571366" sldId="313"/>
            <ac:spMk id="143" creationId="{E6552A06-6C37-4E63-96AA-CC279F50E50E}"/>
          </ac:spMkLst>
        </pc:spChg>
        <pc:spChg chg="mod">
          <ac:chgData name="Gnl Hmbtv" userId="246024e8652d4806" providerId="LiveId" clId="{EF73110C-5E70-43FA-8A30-5B8C65B7EDD9}" dt="2021-04-20T15:20:30.467" v="941"/>
          <ac:spMkLst>
            <pc:docMk/>
            <pc:sldMk cId="952571366" sldId="313"/>
            <ac:spMk id="144" creationId="{8A1E1451-8999-4D02-8972-3ED727F0D716}"/>
          </ac:spMkLst>
        </pc:spChg>
        <pc:spChg chg="mod">
          <ac:chgData name="Gnl Hmbtv" userId="246024e8652d4806" providerId="LiveId" clId="{EF73110C-5E70-43FA-8A30-5B8C65B7EDD9}" dt="2021-04-20T15:20:30.467" v="941"/>
          <ac:spMkLst>
            <pc:docMk/>
            <pc:sldMk cId="952571366" sldId="313"/>
            <ac:spMk id="145" creationId="{00069DEB-F670-4A54-9318-BDAE17CCC4F6}"/>
          </ac:spMkLst>
        </pc:spChg>
        <pc:spChg chg="mod">
          <ac:chgData name="Gnl Hmbtv" userId="246024e8652d4806" providerId="LiveId" clId="{EF73110C-5E70-43FA-8A30-5B8C65B7EDD9}" dt="2021-04-20T15:20:30.467" v="941"/>
          <ac:spMkLst>
            <pc:docMk/>
            <pc:sldMk cId="952571366" sldId="313"/>
            <ac:spMk id="146" creationId="{7C19BBEE-6BE6-404E-9774-594D5E2D061F}"/>
          </ac:spMkLst>
        </pc:spChg>
        <pc:spChg chg="mod">
          <ac:chgData name="Gnl Hmbtv" userId="246024e8652d4806" providerId="LiveId" clId="{EF73110C-5E70-43FA-8A30-5B8C65B7EDD9}" dt="2021-04-20T15:20:30.467" v="941"/>
          <ac:spMkLst>
            <pc:docMk/>
            <pc:sldMk cId="952571366" sldId="313"/>
            <ac:spMk id="147" creationId="{5765FFD2-F17E-4008-B419-13FB16776A59}"/>
          </ac:spMkLst>
        </pc:spChg>
        <pc:spChg chg="mod">
          <ac:chgData name="Gnl Hmbtv" userId="246024e8652d4806" providerId="LiveId" clId="{EF73110C-5E70-43FA-8A30-5B8C65B7EDD9}" dt="2021-04-20T15:20:30.467" v="941"/>
          <ac:spMkLst>
            <pc:docMk/>
            <pc:sldMk cId="952571366" sldId="313"/>
            <ac:spMk id="148" creationId="{041226EF-4C3E-4242-8BF4-EA9969986CE4}"/>
          </ac:spMkLst>
        </pc:spChg>
        <pc:spChg chg="mod">
          <ac:chgData name="Gnl Hmbtv" userId="246024e8652d4806" providerId="LiveId" clId="{EF73110C-5E70-43FA-8A30-5B8C65B7EDD9}" dt="2021-04-20T15:20:30.467" v="941"/>
          <ac:spMkLst>
            <pc:docMk/>
            <pc:sldMk cId="952571366" sldId="313"/>
            <ac:spMk id="149" creationId="{E7B8C12A-D289-4891-83AD-6C71943225DB}"/>
          </ac:spMkLst>
        </pc:spChg>
        <pc:spChg chg="mod">
          <ac:chgData name="Gnl Hmbtv" userId="246024e8652d4806" providerId="LiveId" clId="{EF73110C-5E70-43FA-8A30-5B8C65B7EDD9}" dt="2021-04-20T15:20:30.467" v="941"/>
          <ac:spMkLst>
            <pc:docMk/>
            <pc:sldMk cId="952571366" sldId="313"/>
            <ac:spMk id="150" creationId="{DE8B1644-2353-4E46-865C-0F56CC3B11AA}"/>
          </ac:spMkLst>
        </pc:spChg>
        <pc:spChg chg="mod">
          <ac:chgData name="Gnl Hmbtv" userId="246024e8652d4806" providerId="LiveId" clId="{EF73110C-5E70-43FA-8A30-5B8C65B7EDD9}" dt="2021-04-20T15:20:30.467" v="941"/>
          <ac:spMkLst>
            <pc:docMk/>
            <pc:sldMk cId="952571366" sldId="313"/>
            <ac:spMk id="151" creationId="{B420AA6B-F76D-4626-8F1F-6F83FD10DCAE}"/>
          </ac:spMkLst>
        </pc:spChg>
        <pc:spChg chg="mod">
          <ac:chgData name="Gnl Hmbtv" userId="246024e8652d4806" providerId="LiveId" clId="{EF73110C-5E70-43FA-8A30-5B8C65B7EDD9}" dt="2021-04-20T15:20:30.467" v="941"/>
          <ac:spMkLst>
            <pc:docMk/>
            <pc:sldMk cId="952571366" sldId="313"/>
            <ac:spMk id="152" creationId="{6D6BE3EA-5CDB-4D64-ADFC-AE4C60C7B775}"/>
          </ac:spMkLst>
        </pc:spChg>
        <pc:spChg chg="mod">
          <ac:chgData name="Gnl Hmbtv" userId="246024e8652d4806" providerId="LiveId" clId="{EF73110C-5E70-43FA-8A30-5B8C65B7EDD9}" dt="2021-04-20T15:20:30.467" v="941"/>
          <ac:spMkLst>
            <pc:docMk/>
            <pc:sldMk cId="952571366" sldId="313"/>
            <ac:spMk id="153" creationId="{593EF8A9-429D-42A5-AA8E-FC494A2DAA83}"/>
          </ac:spMkLst>
        </pc:spChg>
        <pc:spChg chg="mod">
          <ac:chgData name="Gnl Hmbtv" userId="246024e8652d4806" providerId="LiveId" clId="{EF73110C-5E70-43FA-8A30-5B8C65B7EDD9}" dt="2021-04-20T15:20:30.467" v="941"/>
          <ac:spMkLst>
            <pc:docMk/>
            <pc:sldMk cId="952571366" sldId="313"/>
            <ac:spMk id="154" creationId="{D457DC56-B1E2-41F4-863B-9EDC4E6B7A53}"/>
          </ac:spMkLst>
        </pc:spChg>
        <pc:spChg chg="mod">
          <ac:chgData name="Gnl Hmbtv" userId="246024e8652d4806" providerId="LiveId" clId="{EF73110C-5E70-43FA-8A30-5B8C65B7EDD9}" dt="2021-04-20T15:20:30.467" v="941"/>
          <ac:spMkLst>
            <pc:docMk/>
            <pc:sldMk cId="952571366" sldId="313"/>
            <ac:spMk id="155" creationId="{141AD042-B561-41EA-A3E6-18252F6DB925}"/>
          </ac:spMkLst>
        </pc:spChg>
        <pc:spChg chg="mod">
          <ac:chgData name="Gnl Hmbtv" userId="246024e8652d4806" providerId="LiveId" clId="{EF73110C-5E70-43FA-8A30-5B8C65B7EDD9}" dt="2021-04-20T15:20:30.467" v="941"/>
          <ac:spMkLst>
            <pc:docMk/>
            <pc:sldMk cId="952571366" sldId="313"/>
            <ac:spMk id="156" creationId="{88483E0D-51C6-4031-8077-7505F655FCFB}"/>
          </ac:spMkLst>
        </pc:spChg>
        <pc:spChg chg="mod">
          <ac:chgData name="Gnl Hmbtv" userId="246024e8652d4806" providerId="LiveId" clId="{EF73110C-5E70-43FA-8A30-5B8C65B7EDD9}" dt="2021-04-20T15:20:30.467" v="941"/>
          <ac:spMkLst>
            <pc:docMk/>
            <pc:sldMk cId="952571366" sldId="313"/>
            <ac:spMk id="157" creationId="{62382938-30A6-4F26-93E4-38F9A5B7FC0B}"/>
          </ac:spMkLst>
        </pc:spChg>
        <pc:spChg chg="mod">
          <ac:chgData name="Gnl Hmbtv" userId="246024e8652d4806" providerId="LiveId" clId="{EF73110C-5E70-43FA-8A30-5B8C65B7EDD9}" dt="2021-04-20T15:20:30.467" v="941"/>
          <ac:spMkLst>
            <pc:docMk/>
            <pc:sldMk cId="952571366" sldId="313"/>
            <ac:spMk id="158" creationId="{3E1ED78D-2587-44A6-A1F1-C2C2E3E8BA33}"/>
          </ac:spMkLst>
        </pc:spChg>
        <pc:spChg chg="mod">
          <ac:chgData name="Gnl Hmbtv" userId="246024e8652d4806" providerId="LiveId" clId="{EF73110C-5E70-43FA-8A30-5B8C65B7EDD9}" dt="2021-04-20T15:20:30.467" v="941"/>
          <ac:spMkLst>
            <pc:docMk/>
            <pc:sldMk cId="952571366" sldId="313"/>
            <ac:spMk id="159" creationId="{FA5CD863-101B-43C6-92A0-FA60A1C876F9}"/>
          </ac:spMkLst>
        </pc:spChg>
        <pc:spChg chg="mod">
          <ac:chgData name="Gnl Hmbtv" userId="246024e8652d4806" providerId="LiveId" clId="{EF73110C-5E70-43FA-8A30-5B8C65B7EDD9}" dt="2021-04-20T15:20:30.467" v="941"/>
          <ac:spMkLst>
            <pc:docMk/>
            <pc:sldMk cId="952571366" sldId="313"/>
            <ac:spMk id="160" creationId="{F1E5FD0A-CAD9-48FD-8044-21CE0B0108B4}"/>
          </ac:spMkLst>
        </pc:spChg>
        <pc:spChg chg="mod">
          <ac:chgData name="Gnl Hmbtv" userId="246024e8652d4806" providerId="LiveId" clId="{EF73110C-5E70-43FA-8A30-5B8C65B7EDD9}" dt="2021-04-20T15:20:30.467" v="941"/>
          <ac:spMkLst>
            <pc:docMk/>
            <pc:sldMk cId="952571366" sldId="313"/>
            <ac:spMk id="161" creationId="{AFBE28F5-81AD-4623-A6FB-E6FCF7043FC6}"/>
          </ac:spMkLst>
        </pc:spChg>
        <pc:spChg chg="mod">
          <ac:chgData name="Gnl Hmbtv" userId="246024e8652d4806" providerId="LiveId" clId="{EF73110C-5E70-43FA-8A30-5B8C65B7EDD9}" dt="2021-04-20T15:20:30.467" v="941"/>
          <ac:spMkLst>
            <pc:docMk/>
            <pc:sldMk cId="952571366" sldId="313"/>
            <ac:spMk id="162" creationId="{570C815A-5C99-43D0-B3CC-A05684033792}"/>
          </ac:spMkLst>
        </pc:spChg>
        <pc:spChg chg="mod">
          <ac:chgData name="Gnl Hmbtv" userId="246024e8652d4806" providerId="LiveId" clId="{EF73110C-5E70-43FA-8A30-5B8C65B7EDD9}" dt="2021-04-20T15:20:30.467" v="941"/>
          <ac:spMkLst>
            <pc:docMk/>
            <pc:sldMk cId="952571366" sldId="313"/>
            <ac:spMk id="163" creationId="{9212BEB3-CBB5-45B8-B580-A9E5BC191224}"/>
          </ac:spMkLst>
        </pc:spChg>
        <pc:spChg chg="mod">
          <ac:chgData name="Gnl Hmbtv" userId="246024e8652d4806" providerId="LiveId" clId="{EF73110C-5E70-43FA-8A30-5B8C65B7EDD9}" dt="2021-04-20T15:20:30.467" v="941"/>
          <ac:spMkLst>
            <pc:docMk/>
            <pc:sldMk cId="952571366" sldId="313"/>
            <ac:spMk id="164" creationId="{8B2B6476-169E-41C9-B60F-F2D7F4F1E18E}"/>
          </ac:spMkLst>
        </pc:spChg>
        <pc:spChg chg="mod">
          <ac:chgData name="Gnl Hmbtv" userId="246024e8652d4806" providerId="LiveId" clId="{EF73110C-5E70-43FA-8A30-5B8C65B7EDD9}" dt="2021-04-20T15:20:30.467" v="941"/>
          <ac:spMkLst>
            <pc:docMk/>
            <pc:sldMk cId="952571366" sldId="313"/>
            <ac:spMk id="165" creationId="{38D52257-3B1A-41CD-AE89-A23CAD1DF61D}"/>
          </ac:spMkLst>
        </pc:spChg>
        <pc:spChg chg="mod">
          <ac:chgData name="Gnl Hmbtv" userId="246024e8652d4806" providerId="LiveId" clId="{EF73110C-5E70-43FA-8A30-5B8C65B7EDD9}" dt="2021-04-20T15:20:30.467" v="941"/>
          <ac:spMkLst>
            <pc:docMk/>
            <pc:sldMk cId="952571366" sldId="313"/>
            <ac:spMk id="166" creationId="{B0DF7143-0330-4F20-9499-223026FB4204}"/>
          </ac:spMkLst>
        </pc:spChg>
        <pc:spChg chg="mod">
          <ac:chgData name="Gnl Hmbtv" userId="246024e8652d4806" providerId="LiveId" clId="{EF73110C-5E70-43FA-8A30-5B8C65B7EDD9}" dt="2021-04-20T15:20:30.467" v="941"/>
          <ac:spMkLst>
            <pc:docMk/>
            <pc:sldMk cId="952571366" sldId="313"/>
            <ac:spMk id="167" creationId="{E047C8F9-6633-49BF-8294-E5028CA8D867}"/>
          </ac:spMkLst>
        </pc:spChg>
        <pc:spChg chg="mod">
          <ac:chgData name="Gnl Hmbtv" userId="246024e8652d4806" providerId="LiveId" clId="{EF73110C-5E70-43FA-8A30-5B8C65B7EDD9}" dt="2021-04-20T15:20:30.467" v="941"/>
          <ac:spMkLst>
            <pc:docMk/>
            <pc:sldMk cId="952571366" sldId="313"/>
            <ac:spMk id="168" creationId="{C2151B52-1BB5-483F-9E21-7BDBF1C35B2F}"/>
          </ac:spMkLst>
        </pc:spChg>
        <pc:spChg chg="mod">
          <ac:chgData name="Gnl Hmbtv" userId="246024e8652d4806" providerId="LiveId" clId="{EF73110C-5E70-43FA-8A30-5B8C65B7EDD9}" dt="2021-04-20T15:20:30.467" v="941"/>
          <ac:spMkLst>
            <pc:docMk/>
            <pc:sldMk cId="952571366" sldId="313"/>
            <ac:spMk id="169" creationId="{BD7A4A2D-258C-499B-95A1-EADCC302F64B}"/>
          </ac:spMkLst>
        </pc:spChg>
        <pc:spChg chg="mod">
          <ac:chgData name="Gnl Hmbtv" userId="246024e8652d4806" providerId="LiveId" clId="{EF73110C-5E70-43FA-8A30-5B8C65B7EDD9}" dt="2021-04-20T15:20:30.467" v="941"/>
          <ac:spMkLst>
            <pc:docMk/>
            <pc:sldMk cId="952571366" sldId="313"/>
            <ac:spMk id="170" creationId="{426C636A-2D34-4E19-AF69-D30FF4C17D31}"/>
          </ac:spMkLst>
        </pc:spChg>
        <pc:spChg chg="mod">
          <ac:chgData name="Gnl Hmbtv" userId="246024e8652d4806" providerId="LiveId" clId="{EF73110C-5E70-43FA-8A30-5B8C65B7EDD9}" dt="2021-04-20T15:20:30.467" v="941"/>
          <ac:spMkLst>
            <pc:docMk/>
            <pc:sldMk cId="952571366" sldId="313"/>
            <ac:spMk id="171" creationId="{34A1F3B7-98AB-4B75-AF3A-B30FB332CC2C}"/>
          </ac:spMkLst>
        </pc:spChg>
        <pc:spChg chg="mod">
          <ac:chgData name="Gnl Hmbtv" userId="246024e8652d4806" providerId="LiveId" clId="{EF73110C-5E70-43FA-8A30-5B8C65B7EDD9}" dt="2021-04-20T15:20:30.467" v="941"/>
          <ac:spMkLst>
            <pc:docMk/>
            <pc:sldMk cId="952571366" sldId="313"/>
            <ac:spMk id="172" creationId="{C9DDA722-1597-4D10-B189-177C256752BD}"/>
          </ac:spMkLst>
        </pc:spChg>
        <pc:spChg chg="mod">
          <ac:chgData name="Gnl Hmbtv" userId="246024e8652d4806" providerId="LiveId" clId="{EF73110C-5E70-43FA-8A30-5B8C65B7EDD9}" dt="2021-04-20T15:20:30.467" v="941"/>
          <ac:spMkLst>
            <pc:docMk/>
            <pc:sldMk cId="952571366" sldId="313"/>
            <ac:spMk id="173" creationId="{52D2185E-2AF4-475F-BA86-F4EBEABC831E}"/>
          </ac:spMkLst>
        </pc:spChg>
        <pc:spChg chg="mod">
          <ac:chgData name="Gnl Hmbtv" userId="246024e8652d4806" providerId="LiveId" clId="{EF73110C-5E70-43FA-8A30-5B8C65B7EDD9}" dt="2021-04-20T15:20:30.467" v="941"/>
          <ac:spMkLst>
            <pc:docMk/>
            <pc:sldMk cId="952571366" sldId="313"/>
            <ac:spMk id="174" creationId="{685DE5C4-4AAC-4A9A-87EA-4789152B836D}"/>
          </ac:spMkLst>
        </pc:spChg>
        <pc:spChg chg="mod">
          <ac:chgData name="Gnl Hmbtv" userId="246024e8652d4806" providerId="LiveId" clId="{EF73110C-5E70-43FA-8A30-5B8C65B7EDD9}" dt="2021-04-20T15:20:30.467" v="941"/>
          <ac:spMkLst>
            <pc:docMk/>
            <pc:sldMk cId="952571366" sldId="313"/>
            <ac:spMk id="175" creationId="{D828217A-F9E0-4442-A2E2-491E42112368}"/>
          </ac:spMkLst>
        </pc:spChg>
        <pc:spChg chg="mod">
          <ac:chgData name="Gnl Hmbtv" userId="246024e8652d4806" providerId="LiveId" clId="{EF73110C-5E70-43FA-8A30-5B8C65B7EDD9}" dt="2021-04-20T15:20:30.467" v="941"/>
          <ac:spMkLst>
            <pc:docMk/>
            <pc:sldMk cId="952571366" sldId="313"/>
            <ac:spMk id="176" creationId="{1FB69EA4-8FBE-48BF-B70F-920ADFBFA7CD}"/>
          </ac:spMkLst>
        </pc:spChg>
        <pc:spChg chg="mod">
          <ac:chgData name="Gnl Hmbtv" userId="246024e8652d4806" providerId="LiveId" clId="{EF73110C-5E70-43FA-8A30-5B8C65B7EDD9}" dt="2021-04-20T15:20:30.467" v="941"/>
          <ac:spMkLst>
            <pc:docMk/>
            <pc:sldMk cId="952571366" sldId="313"/>
            <ac:spMk id="177" creationId="{2A8489ED-44DE-47B5-B646-A474D242D288}"/>
          </ac:spMkLst>
        </pc:spChg>
        <pc:spChg chg="add mod">
          <ac:chgData name="Gnl Hmbtv" userId="246024e8652d4806" providerId="LiveId" clId="{EF73110C-5E70-43FA-8A30-5B8C65B7EDD9}" dt="2021-04-20T15:29:22.591" v="985" actId="1076"/>
          <ac:spMkLst>
            <pc:docMk/>
            <pc:sldMk cId="952571366" sldId="313"/>
            <ac:spMk id="178" creationId="{F843E48F-7BD7-45FC-9AFE-F6B69DE9EE2B}"/>
          </ac:spMkLst>
        </pc:spChg>
        <pc:spChg chg="mod">
          <ac:chgData name="Gnl Hmbtv" userId="246024e8652d4806" providerId="LiveId" clId="{EF73110C-5E70-43FA-8A30-5B8C65B7EDD9}" dt="2021-04-20T15:30:24.357" v="1016" actId="20577"/>
          <ac:spMkLst>
            <pc:docMk/>
            <pc:sldMk cId="952571366" sldId="313"/>
            <ac:spMk id="437" creationId="{00000000-0000-0000-0000-000000000000}"/>
          </ac:spMkLst>
        </pc:spChg>
        <pc:grpChg chg="add mod">
          <ac:chgData name="Gnl Hmbtv" userId="246024e8652d4806" providerId="LiveId" clId="{EF73110C-5E70-43FA-8A30-5B8C65B7EDD9}" dt="2021-04-20T15:21:01.463" v="951" actId="1076"/>
          <ac:grpSpMkLst>
            <pc:docMk/>
            <pc:sldMk cId="952571366" sldId="313"/>
            <ac:grpSpMk id="7" creationId="{3F2D2359-120D-4369-8F8E-8FA685AABBE5}"/>
          </ac:grpSpMkLst>
        </pc:grpChg>
      </pc:sldChg>
      <pc:sldChg chg="add">
        <pc:chgData name="Gnl Hmbtv" userId="246024e8652d4806" providerId="LiveId" clId="{EF73110C-5E70-43FA-8A30-5B8C65B7EDD9}" dt="2021-04-20T15:27:11.512" v="972" actId="2890"/>
        <pc:sldMkLst>
          <pc:docMk/>
          <pc:sldMk cId="4264264356" sldId="314"/>
        </pc:sldMkLst>
      </pc:sldChg>
      <pc:sldChg chg="delSp modSp add mod">
        <pc:chgData name="Gnl Hmbtv" userId="246024e8652d4806" providerId="LiveId" clId="{EF73110C-5E70-43FA-8A30-5B8C65B7EDD9}" dt="2021-04-20T15:32:18.871" v="1031" actId="1076"/>
        <pc:sldMkLst>
          <pc:docMk/>
          <pc:sldMk cId="1054152407" sldId="315"/>
        </pc:sldMkLst>
        <pc:spChg chg="mod">
          <ac:chgData name="Gnl Hmbtv" userId="246024e8652d4806" providerId="LiveId" clId="{EF73110C-5E70-43FA-8A30-5B8C65B7EDD9}" dt="2021-04-20T15:32:18.871" v="1031" actId="1076"/>
          <ac:spMkLst>
            <pc:docMk/>
            <pc:sldMk cId="1054152407" sldId="315"/>
            <ac:spMk id="6" creationId="{60E594BC-31CF-4D11-84C1-90849717B330}"/>
          </ac:spMkLst>
        </pc:spChg>
        <pc:spChg chg="mod">
          <ac:chgData name="Gnl Hmbtv" userId="246024e8652d4806" providerId="LiveId" clId="{EF73110C-5E70-43FA-8A30-5B8C65B7EDD9}" dt="2021-04-20T15:30:39.933" v="1021" actId="20577"/>
          <ac:spMkLst>
            <pc:docMk/>
            <pc:sldMk cId="1054152407" sldId="315"/>
            <ac:spMk id="178" creationId="{F843E48F-7BD7-45FC-9AFE-F6B69DE9EE2B}"/>
          </ac:spMkLst>
        </pc:spChg>
        <pc:grpChg chg="del mod">
          <ac:chgData name="Gnl Hmbtv" userId="246024e8652d4806" providerId="LiveId" clId="{EF73110C-5E70-43FA-8A30-5B8C65B7EDD9}" dt="2021-04-20T15:30:38.150" v="1020" actId="478"/>
          <ac:grpSpMkLst>
            <pc:docMk/>
            <pc:sldMk cId="1054152407" sldId="315"/>
            <ac:grpSpMk id="7" creationId="{3F2D2359-120D-4369-8F8E-8FA685AABBE5}"/>
          </ac:grpSpMkLst>
        </pc:grpChg>
      </pc:sldChg>
      <pc:sldChg chg="addSp delSp modSp add mod">
        <pc:chgData name="Gnl Hmbtv" userId="246024e8652d4806" providerId="LiveId" clId="{EF73110C-5E70-43FA-8A30-5B8C65B7EDD9}" dt="2021-04-20T17:10:20.323" v="2276" actId="20577"/>
        <pc:sldMkLst>
          <pc:docMk/>
          <pc:sldMk cId="3289937791" sldId="316"/>
        </pc:sldMkLst>
        <pc:spChg chg="add del mod">
          <ac:chgData name="Gnl Hmbtv" userId="246024e8652d4806" providerId="LiveId" clId="{EF73110C-5E70-43FA-8A30-5B8C65B7EDD9}" dt="2021-04-20T15:50:41.366" v="1559" actId="478"/>
          <ac:spMkLst>
            <pc:docMk/>
            <pc:sldMk cId="3289937791" sldId="316"/>
            <ac:spMk id="3" creationId="{452C1E6F-A1E8-4930-A3E5-8D8B4F13485E}"/>
          </ac:spMkLst>
        </pc:spChg>
        <pc:spChg chg="del mod">
          <ac:chgData name="Gnl Hmbtv" userId="246024e8652d4806" providerId="LiveId" clId="{EF73110C-5E70-43FA-8A30-5B8C65B7EDD9}" dt="2021-04-20T15:38:12.668" v="1036" actId="478"/>
          <ac:spMkLst>
            <pc:docMk/>
            <pc:sldMk cId="3289937791" sldId="316"/>
            <ac:spMk id="6" creationId="{60E594BC-31CF-4D11-84C1-90849717B330}"/>
          </ac:spMkLst>
        </pc:spChg>
        <pc:spChg chg="del">
          <ac:chgData name="Gnl Hmbtv" userId="246024e8652d4806" providerId="LiveId" clId="{EF73110C-5E70-43FA-8A30-5B8C65B7EDD9}" dt="2021-04-20T15:38:14.993" v="1037" actId="478"/>
          <ac:spMkLst>
            <pc:docMk/>
            <pc:sldMk cId="3289937791" sldId="316"/>
            <ac:spMk id="437" creationId="{00000000-0000-0000-0000-000000000000}"/>
          </ac:spMkLst>
        </pc:spChg>
        <pc:spChg chg="del mod">
          <ac:chgData name="Gnl Hmbtv" userId="246024e8652d4806" providerId="LiveId" clId="{EF73110C-5E70-43FA-8A30-5B8C65B7EDD9}" dt="2021-04-20T15:50:39.912" v="1558" actId="478"/>
          <ac:spMkLst>
            <pc:docMk/>
            <pc:sldMk cId="3289937791" sldId="316"/>
            <ac:spMk id="449" creationId="{00000000-0000-0000-0000-000000000000}"/>
          </ac:spMkLst>
        </pc:spChg>
        <pc:graphicFrameChg chg="add del mod modGraphic">
          <ac:chgData name="Gnl Hmbtv" userId="246024e8652d4806" providerId="LiveId" clId="{EF73110C-5E70-43FA-8A30-5B8C65B7EDD9}" dt="2021-04-20T15:38:58.216" v="1057"/>
          <ac:graphicFrameMkLst>
            <pc:docMk/>
            <pc:sldMk cId="3289937791" sldId="316"/>
            <ac:graphicFrameMk id="4" creationId="{FA2C921F-0DD3-45AD-A0C0-EEFA6EB89827}"/>
          </ac:graphicFrameMkLst>
        </pc:graphicFrameChg>
        <pc:graphicFrameChg chg="add del mod">
          <ac:chgData name="Gnl Hmbtv" userId="246024e8652d4806" providerId="LiveId" clId="{EF73110C-5E70-43FA-8A30-5B8C65B7EDD9}" dt="2021-04-20T15:39:50.363" v="1061" actId="478"/>
          <ac:graphicFrameMkLst>
            <pc:docMk/>
            <pc:sldMk cId="3289937791" sldId="316"/>
            <ac:graphicFrameMk id="7" creationId="{2B401229-A659-4853-B352-2EA7155BBA57}"/>
          </ac:graphicFrameMkLst>
        </pc:graphicFrameChg>
        <pc:graphicFrameChg chg="add del mod modGraphic">
          <ac:chgData name="Gnl Hmbtv" userId="246024e8652d4806" providerId="LiveId" clId="{EF73110C-5E70-43FA-8A30-5B8C65B7EDD9}" dt="2021-04-20T15:49:30.109" v="1542" actId="478"/>
          <ac:graphicFrameMkLst>
            <pc:docMk/>
            <pc:sldMk cId="3289937791" sldId="316"/>
            <ac:graphicFrameMk id="8" creationId="{623450A9-27EE-4004-BD2A-AA4AF3B0AD43}"/>
          </ac:graphicFrameMkLst>
        </pc:graphicFrameChg>
        <pc:graphicFrameChg chg="add del mod modGraphic">
          <ac:chgData name="Gnl Hmbtv" userId="246024e8652d4806" providerId="LiveId" clId="{EF73110C-5E70-43FA-8A30-5B8C65B7EDD9}" dt="2021-04-20T15:49:39.505" v="1544" actId="478"/>
          <ac:graphicFrameMkLst>
            <pc:docMk/>
            <pc:sldMk cId="3289937791" sldId="316"/>
            <ac:graphicFrameMk id="9" creationId="{5FA9CD25-B752-48D8-A9F8-685B9D681BD1}"/>
          </ac:graphicFrameMkLst>
        </pc:graphicFrameChg>
        <pc:graphicFrameChg chg="add mod modGraphic">
          <ac:chgData name="Gnl Hmbtv" userId="246024e8652d4806" providerId="LiveId" clId="{EF73110C-5E70-43FA-8A30-5B8C65B7EDD9}" dt="2021-04-20T17:10:20.323" v="2276" actId="20577"/>
          <ac:graphicFrameMkLst>
            <pc:docMk/>
            <pc:sldMk cId="3289937791" sldId="316"/>
            <ac:graphicFrameMk id="10" creationId="{78561E92-8C58-416C-8BA6-03CFBE2750E3}"/>
          </ac:graphicFrameMkLst>
        </pc:graphicFrameChg>
      </pc:sldChg>
      <pc:sldChg chg="addSp delSp modSp add mod ord">
        <pc:chgData name="Gnl Hmbtv" userId="246024e8652d4806" providerId="LiveId" clId="{EF73110C-5E70-43FA-8A30-5B8C65B7EDD9}" dt="2021-04-20T16:22:55.031" v="1735" actId="403"/>
        <pc:sldMkLst>
          <pc:docMk/>
          <pc:sldMk cId="978353867" sldId="317"/>
        </pc:sldMkLst>
        <pc:spChg chg="add mod">
          <ac:chgData name="Gnl Hmbtv" userId="246024e8652d4806" providerId="LiveId" clId="{EF73110C-5E70-43FA-8A30-5B8C65B7EDD9}" dt="2021-04-20T16:22:17.253" v="1724" actId="1076"/>
          <ac:spMkLst>
            <pc:docMk/>
            <pc:sldMk cId="978353867" sldId="317"/>
            <ac:spMk id="3" creationId="{F30192DE-D1C3-4B28-B2C1-3325A1D02A77}"/>
          </ac:spMkLst>
        </pc:spChg>
        <pc:spChg chg="del">
          <ac:chgData name="Gnl Hmbtv" userId="246024e8652d4806" providerId="LiveId" clId="{EF73110C-5E70-43FA-8A30-5B8C65B7EDD9}" dt="2021-04-20T16:12:01.837" v="1678" actId="478"/>
          <ac:spMkLst>
            <pc:docMk/>
            <pc:sldMk cId="978353867" sldId="317"/>
            <ac:spMk id="4" creationId="{F26CAEB1-199B-4C6F-AF17-0810632D152C}"/>
          </ac:spMkLst>
        </pc:spChg>
        <pc:spChg chg="del">
          <ac:chgData name="Gnl Hmbtv" userId="246024e8652d4806" providerId="LiveId" clId="{EF73110C-5E70-43FA-8A30-5B8C65B7EDD9}" dt="2021-04-20T16:12:00.240" v="1677" actId="478"/>
          <ac:spMkLst>
            <pc:docMk/>
            <pc:sldMk cId="978353867" sldId="317"/>
            <ac:spMk id="5" creationId="{B5AD8345-4A50-48FB-A068-E63DCCA22E47}"/>
          </ac:spMkLst>
        </pc:spChg>
        <pc:spChg chg="add mod">
          <ac:chgData name="Gnl Hmbtv" userId="246024e8652d4806" providerId="LiveId" clId="{EF73110C-5E70-43FA-8A30-5B8C65B7EDD9}" dt="2021-04-20T16:22:55.031" v="1735" actId="403"/>
          <ac:spMkLst>
            <pc:docMk/>
            <pc:sldMk cId="978353867" sldId="317"/>
            <ac:spMk id="7" creationId="{38B128B1-2FFF-48AE-955D-276E8D5B0022}"/>
          </ac:spMkLst>
        </pc:spChg>
        <pc:spChg chg="add mod">
          <ac:chgData name="Gnl Hmbtv" userId="246024e8652d4806" providerId="LiveId" clId="{EF73110C-5E70-43FA-8A30-5B8C65B7EDD9}" dt="2021-04-20T16:22:04.188" v="1722" actId="1076"/>
          <ac:spMkLst>
            <pc:docMk/>
            <pc:sldMk cId="978353867" sldId="317"/>
            <ac:spMk id="11" creationId="{E19C5AB7-BA5E-477B-A317-1CD8FB4E021F}"/>
          </ac:spMkLst>
        </pc:spChg>
        <pc:picChg chg="add mod">
          <ac:chgData name="Gnl Hmbtv" userId="246024e8652d4806" providerId="LiveId" clId="{EF73110C-5E70-43FA-8A30-5B8C65B7EDD9}" dt="2021-04-20T16:21:59.804" v="1720" actId="1076"/>
          <ac:picMkLst>
            <pc:docMk/>
            <pc:sldMk cId="978353867" sldId="317"/>
            <ac:picMk id="9" creationId="{5221BA06-7EDA-479C-B1CF-31891121E383}"/>
          </ac:picMkLst>
        </pc:picChg>
      </pc:sldChg>
      <pc:sldChg chg="addSp delSp modSp new mod">
        <pc:chgData name="Gnl Hmbtv" userId="246024e8652d4806" providerId="LiveId" clId="{EF73110C-5E70-43FA-8A30-5B8C65B7EDD9}" dt="2021-04-20T16:24:17.973" v="1751" actId="14100"/>
        <pc:sldMkLst>
          <pc:docMk/>
          <pc:sldMk cId="1808361983" sldId="318"/>
        </pc:sldMkLst>
        <pc:spChg chg="del">
          <ac:chgData name="Gnl Hmbtv" userId="246024e8652d4806" providerId="LiveId" clId="{EF73110C-5E70-43FA-8A30-5B8C65B7EDD9}" dt="2021-04-20T16:22:27.953" v="1726" actId="478"/>
          <ac:spMkLst>
            <pc:docMk/>
            <pc:sldMk cId="1808361983" sldId="318"/>
            <ac:spMk id="2" creationId="{FC57E06C-6941-48F9-BF7A-FA1428573224}"/>
          </ac:spMkLst>
        </pc:spChg>
        <pc:spChg chg="del">
          <ac:chgData name="Gnl Hmbtv" userId="246024e8652d4806" providerId="LiveId" clId="{EF73110C-5E70-43FA-8A30-5B8C65B7EDD9}" dt="2021-04-20T16:22:27.953" v="1726" actId="478"/>
          <ac:spMkLst>
            <pc:docMk/>
            <pc:sldMk cId="1808361983" sldId="318"/>
            <ac:spMk id="3" creationId="{F10299BF-31CD-44EA-BE60-72B7DFF48FB2}"/>
          </ac:spMkLst>
        </pc:spChg>
        <pc:spChg chg="del">
          <ac:chgData name="Gnl Hmbtv" userId="246024e8652d4806" providerId="LiveId" clId="{EF73110C-5E70-43FA-8A30-5B8C65B7EDD9}" dt="2021-04-20T16:22:27.953" v="1726" actId="478"/>
          <ac:spMkLst>
            <pc:docMk/>
            <pc:sldMk cId="1808361983" sldId="318"/>
            <ac:spMk id="4" creationId="{56402A43-5080-40DB-834A-405592965C78}"/>
          </ac:spMkLst>
        </pc:spChg>
        <pc:spChg chg="del">
          <ac:chgData name="Gnl Hmbtv" userId="246024e8652d4806" providerId="LiveId" clId="{EF73110C-5E70-43FA-8A30-5B8C65B7EDD9}" dt="2021-04-20T16:22:27.953" v="1726" actId="478"/>
          <ac:spMkLst>
            <pc:docMk/>
            <pc:sldMk cId="1808361983" sldId="318"/>
            <ac:spMk id="5" creationId="{CE862DB9-902D-47CF-BB3E-1E901CD30E55}"/>
          </ac:spMkLst>
        </pc:spChg>
        <pc:spChg chg="del">
          <ac:chgData name="Gnl Hmbtv" userId="246024e8652d4806" providerId="LiveId" clId="{EF73110C-5E70-43FA-8A30-5B8C65B7EDD9}" dt="2021-04-20T16:22:27.953" v="1726" actId="478"/>
          <ac:spMkLst>
            <pc:docMk/>
            <pc:sldMk cId="1808361983" sldId="318"/>
            <ac:spMk id="6" creationId="{F2748F20-5091-4DCC-BEAD-E830C86098EA}"/>
          </ac:spMkLst>
        </pc:spChg>
        <pc:spChg chg="del">
          <ac:chgData name="Gnl Hmbtv" userId="246024e8652d4806" providerId="LiveId" clId="{EF73110C-5E70-43FA-8A30-5B8C65B7EDD9}" dt="2021-04-20T16:22:27.953" v="1726" actId="478"/>
          <ac:spMkLst>
            <pc:docMk/>
            <pc:sldMk cId="1808361983" sldId="318"/>
            <ac:spMk id="7" creationId="{1629EDED-4E9E-422A-B4EB-EE89AF60D847}"/>
          </ac:spMkLst>
        </pc:spChg>
        <pc:spChg chg="del">
          <ac:chgData name="Gnl Hmbtv" userId="246024e8652d4806" providerId="LiveId" clId="{EF73110C-5E70-43FA-8A30-5B8C65B7EDD9}" dt="2021-04-20T16:22:27.953" v="1726" actId="478"/>
          <ac:spMkLst>
            <pc:docMk/>
            <pc:sldMk cId="1808361983" sldId="318"/>
            <ac:spMk id="8" creationId="{A9A03609-1C57-4766-8B8D-EE0203158D58}"/>
          </ac:spMkLst>
        </pc:spChg>
        <pc:spChg chg="del">
          <ac:chgData name="Gnl Hmbtv" userId="246024e8652d4806" providerId="LiveId" clId="{EF73110C-5E70-43FA-8A30-5B8C65B7EDD9}" dt="2021-04-20T16:22:27.953" v="1726" actId="478"/>
          <ac:spMkLst>
            <pc:docMk/>
            <pc:sldMk cId="1808361983" sldId="318"/>
            <ac:spMk id="9" creationId="{59D51EF1-8947-4166-8611-B705FAD3FA26}"/>
          </ac:spMkLst>
        </pc:spChg>
        <pc:spChg chg="del">
          <ac:chgData name="Gnl Hmbtv" userId="246024e8652d4806" providerId="LiveId" clId="{EF73110C-5E70-43FA-8A30-5B8C65B7EDD9}" dt="2021-04-20T16:22:27.953" v="1726" actId="478"/>
          <ac:spMkLst>
            <pc:docMk/>
            <pc:sldMk cId="1808361983" sldId="318"/>
            <ac:spMk id="10" creationId="{79B75447-5867-46CF-9A4B-7EF772D28104}"/>
          </ac:spMkLst>
        </pc:spChg>
        <pc:spChg chg="del">
          <ac:chgData name="Gnl Hmbtv" userId="246024e8652d4806" providerId="LiveId" clId="{EF73110C-5E70-43FA-8A30-5B8C65B7EDD9}" dt="2021-04-20T16:22:27.953" v="1726" actId="478"/>
          <ac:spMkLst>
            <pc:docMk/>
            <pc:sldMk cId="1808361983" sldId="318"/>
            <ac:spMk id="11" creationId="{59BD6C81-A4D1-4129-A298-856E3D3118E4}"/>
          </ac:spMkLst>
        </pc:spChg>
        <pc:spChg chg="del">
          <ac:chgData name="Gnl Hmbtv" userId="246024e8652d4806" providerId="LiveId" clId="{EF73110C-5E70-43FA-8A30-5B8C65B7EDD9}" dt="2021-04-20T16:22:27.953" v="1726" actId="478"/>
          <ac:spMkLst>
            <pc:docMk/>
            <pc:sldMk cId="1808361983" sldId="318"/>
            <ac:spMk id="12" creationId="{3774813F-3A2D-4693-88BB-4E9AA8DDF8E1}"/>
          </ac:spMkLst>
        </pc:spChg>
        <pc:spChg chg="del">
          <ac:chgData name="Gnl Hmbtv" userId="246024e8652d4806" providerId="LiveId" clId="{EF73110C-5E70-43FA-8A30-5B8C65B7EDD9}" dt="2021-04-20T16:22:27.953" v="1726" actId="478"/>
          <ac:spMkLst>
            <pc:docMk/>
            <pc:sldMk cId="1808361983" sldId="318"/>
            <ac:spMk id="13" creationId="{88FE5CE1-B7C1-4295-BA0A-E404CD80E59B}"/>
          </ac:spMkLst>
        </pc:spChg>
        <pc:spChg chg="del">
          <ac:chgData name="Gnl Hmbtv" userId="246024e8652d4806" providerId="LiveId" clId="{EF73110C-5E70-43FA-8A30-5B8C65B7EDD9}" dt="2021-04-20T16:22:27.953" v="1726" actId="478"/>
          <ac:spMkLst>
            <pc:docMk/>
            <pc:sldMk cId="1808361983" sldId="318"/>
            <ac:spMk id="14" creationId="{790C1990-93FD-4759-B525-50207AAAE606}"/>
          </ac:spMkLst>
        </pc:spChg>
        <pc:spChg chg="add mod">
          <ac:chgData name="Gnl Hmbtv" userId="246024e8652d4806" providerId="LiveId" clId="{EF73110C-5E70-43FA-8A30-5B8C65B7EDD9}" dt="2021-04-20T16:24:06.269" v="1749" actId="1076"/>
          <ac:spMkLst>
            <pc:docMk/>
            <pc:sldMk cId="1808361983" sldId="318"/>
            <ac:spMk id="16" creationId="{791451A0-D3F1-4105-BEC1-33A986B3D0B0}"/>
          </ac:spMkLst>
        </pc:spChg>
        <pc:picChg chg="add mod">
          <ac:chgData name="Gnl Hmbtv" userId="246024e8652d4806" providerId="LiveId" clId="{EF73110C-5E70-43FA-8A30-5B8C65B7EDD9}" dt="2021-04-20T16:24:17.973" v="1751" actId="14100"/>
          <ac:picMkLst>
            <pc:docMk/>
            <pc:sldMk cId="1808361983" sldId="318"/>
            <ac:picMk id="18" creationId="{41D52C31-C528-4E0B-A7BD-0FAD2CA0CAF4}"/>
          </ac:picMkLst>
        </pc:picChg>
      </pc:sldChg>
      <pc:sldChg chg="addSp delSp modSp add mod">
        <pc:chgData name="Gnl Hmbtv" userId="246024e8652d4806" providerId="LiveId" clId="{EF73110C-5E70-43FA-8A30-5B8C65B7EDD9}" dt="2021-04-20T16:27:45.848" v="1801" actId="207"/>
        <pc:sldMkLst>
          <pc:docMk/>
          <pc:sldMk cId="1483735203" sldId="319"/>
        </pc:sldMkLst>
        <pc:spChg chg="add mod">
          <ac:chgData name="Gnl Hmbtv" userId="246024e8652d4806" providerId="LiveId" clId="{EF73110C-5E70-43FA-8A30-5B8C65B7EDD9}" dt="2021-04-20T16:27:45.848" v="1801" actId="207"/>
          <ac:spMkLst>
            <pc:docMk/>
            <pc:sldMk cId="1483735203" sldId="319"/>
            <ac:spMk id="5" creationId="{583D2F67-7A8A-4C80-8998-86EEE96AF4A6}"/>
          </ac:spMkLst>
        </pc:spChg>
        <pc:spChg chg="mod">
          <ac:chgData name="Gnl Hmbtv" userId="246024e8652d4806" providerId="LiveId" clId="{EF73110C-5E70-43FA-8A30-5B8C65B7EDD9}" dt="2021-04-20T16:27:02.597" v="1762" actId="1076"/>
          <ac:spMkLst>
            <pc:docMk/>
            <pc:sldMk cId="1483735203" sldId="319"/>
            <ac:spMk id="16" creationId="{791451A0-D3F1-4105-BEC1-33A986B3D0B0}"/>
          </ac:spMkLst>
        </pc:spChg>
        <pc:picChg chg="del">
          <ac:chgData name="Gnl Hmbtv" userId="246024e8652d4806" providerId="LiveId" clId="{EF73110C-5E70-43FA-8A30-5B8C65B7EDD9}" dt="2021-04-20T16:25:16.881" v="1753" actId="478"/>
          <ac:picMkLst>
            <pc:docMk/>
            <pc:sldMk cId="1483735203" sldId="319"/>
            <ac:picMk id="18" creationId="{41D52C31-C528-4E0B-A7BD-0FAD2CA0CAF4}"/>
          </ac:picMkLst>
        </pc:picChg>
      </pc:sldChg>
      <pc:sldChg chg="modSp add mod">
        <pc:chgData name="Gnl Hmbtv" userId="246024e8652d4806" providerId="LiveId" clId="{EF73110C-5E70-43FA-8A30-5B8C65B7EDD9}" dt="2021-04-20T16:26:45.340" v="1761" actId="20577"/>
        <pc:sldMkLst>
          <pc:docMk/>
          <pc:sldMk cId="603896400" sldId="320"/>
        </pc:sldMkLst>
        <pc:spChg chg="mod">
          <ac:chgData name="Gnl Hmbtv" userId="246024e8652d4806" providerId="LiveId" clId="{EF73110C-5E70-43FA-8A30-5B8C65B7EDD9}" dt="2021-04-20T16:26:45.340" v="1761" actId="20577"/>
          <ac:spMkLst>
            <pc:docMk/>
            <pc:sldMk cId="603896400" sldId="320"/>
            <ac:spMk id="16" creationId="{791451A0-D3F1-4105-BEC1-33A986B3D0B0}"/>
          </ac:spMkLst>
        </pc:spChg>
      </pc:sldChg>
      <pc:sldChg chg="addSp modSp add mod">
        <pc:chgData name="Gnl Hmbtv" userId="246024e8652d4806" providerId="LiveId" clId="{EF73110C-5E70-43FA-8A30-5B8C65B7EDD9}" dt="2021-04-20T17:10:51.503" v="2277" actId="207"/>
        <pc:sldMkLst>
          <pc:docMk/>
          <pc:sldMk cId="1475495869" sldId="321"/>
        </pc:sldMkLst>
        <pc:spChg chg="add mod">
          <ac:chgData name="Gnl Hmbtv" userId="246024e8652d4806" providerId="LiveId" clId="{EF73110C-5E70-43FA-8A30-5B8C65B7EDD9}" dt="2021-04-20T17:10:51.503" v="2277" actId="207"/>
          <ac:spMkLst>
            <pc:docMk/>
            <pc:sldMk cId="1475495869" sldId="321"/>
            <ac:spMk id="4" creationId="{D62386E4-0278-4C4D-830C-CAD8CE89C8DB}"/>
          </ac:spMkLst>
        </pc:spChg>
        <pc:spChg chg="mod">
          <ac:chgData name="Gnl Hmbtv" userId="246024e8652d4806" providerId="LiveId" clId="{EF73110C-5E70-43FA-8A30-5B8C65B7EDD9}" dt="2021-04-20T16:29:23.741" v="1840" actId="1076"/>
          <ac:spMkLst>
            <pc:docMk/>
            <pc:sldMk cId="1475495869" sldId="321"/>
            <ac:spMk id="16" creationId="{791451A0-D3F1-4105-BEC1-33A986B3D0B0}"/>
          </ac:spMkLst>
        </pc:spChg>
      </pc:sldChg>
      <pc:sldChg chg="addSp delSp modSp add mod">
        <pc:chgData name="Gnl Hmbtv" userId="246024e8652d4806" providerId="LiveId" clId="{EF73110C-5E70-43FA-8A30-5B8C65B7EDD9}" dt="2021-04-20T16:33:43.511" v="1887" actId="14100"/>
        <pc:sldMkLst>
          <pc:docMk/>
          <pc:sldMk cId="515360480" sldId="322"/>
        </pc:sldMkLst>
        <pc:spChg chg="del mod">
          <ac:chgData name="Gnl Hmbtv" userId="246024e8652d4806" providerId="LiveId" clId="{EF73110C-5E70-43FA-8A30-5B8C65B7EDD9}" dt="2021-04-20T16:31:25.972" v="1859"/>
          <ac:spMkLst>
            <pc:docMk/>
            <pc:sldMk cId="515360480" sldId="322"/>
            <ac:spMk id="4" creationId="{D62386E4-0278-4C4D-830C-CAD8CE89C8DB}"/>
          </ac:spMkLst>
        </pc:spChg>
        <pc:spChg chg="add mod">
          <ac:chgData name="Gnl Hmbtv" userId="246024e8652d4806" providerId="LiveId" clId="{EF73110C-5E70-43FA-8A30-5B8C65B7EDD9}" dt="2021-04-20T16:33:29.660" v="1881" actId="1076"/>
          <ac:spMkLst>
            <pc:docMk/>
            <pc:sldMk cId="515360480" sldId="322"/>
            <ac:spMk id="5" creationId="{E748151E-8FC4-4F5D-8BF0-113FCF9CBC9D}"/>
          </ac:spMkLst>
        </pc:spChg>
        <pc:spChg chg="mod">
          <ac:chgData name="Gnl Hmbtv" userId="246024e8652d4806" providerId="LiveId" clId="{EF73110C-5E70-43FA-8A30-5B8C65B7EDD9}" dt="2021-04-20T16:33:43.511" v="1887" actId="14100"/>
          <ac:spMkLst>
            <pc:docMk/>
            <pc:sldMk cId="515360480" sldId="322"/>
            <ac:spMk id="16" creationId="{791451A0-D3F1-4105-BEC1-33A986B3D0B0}"/>
          </ac:spMkLst>
        </pc:spChg>
        <pc:picChg chg="add del mod">
          <ac:chgData name="Gnl Hmbtv" userId="246024e8652d4806" providerId="LiveId" clId="{EF73110C-5E70-43FA-8A30-5B8C65B7EDD9}" dt="2021-04-20T16:32:43.371" v="1871" actId="931"/>
          <ac:picMkLst>
            <pc:docMk/>
            <pc:sldMk cId="515360480" sldId="322"/>
            <ac:picMk id="6" creationId="{C9E7930E-137F-4645-BC66-1DA51F843132}"/>
          </ac:picMkLst>
        </pc:picChg>
        <pc:picChg chg="add del mod">
          <ac:chgData name="Gnl Hmbtv" userId="246024e8652d4806" providerId="LiveId" clId="{EF73110C-5E70-43FA-8A30-5B8C65B7EDD9}" dt="2021-04-20T16:32:43.371" v="1871" actId="931"/>
          <ac:picMkLst>
            <pc:docMk/>
            <pc:sldMk cId="515360480" sldId="322"/>
            <ac:picMk id="8" creationId="{1BC2F489-6F03-4D9D-AB3B-BA535114E96F}"/>
          </ac:picMkLst>
        </pc:picChg>
        <pc:picChg chg="add del mod">
          <ac:chgData name="Gnl Hmbtv" userId="246024e8652d4806" providerId="LiveId" clId="{EF73110C-5E70-43FA-8A30-5B8C65B7EDD9}" dt="2021-04-20T16:32:43.371" v="1871" actId="931"/>
          <ac:picMkLst>
            <pc:docMk/>
            <pc:sldMk cId="515360480" sldId="322"/>
            <ac:picMk id="10" creationId="{8497009A-E913-488F-9673-8BB47C18DA23}"/>
          </ac:picMkLst>
        </pc:picChg>
        <pc:picChg chg="add del mod">
          <ac:chgData name="Gnl Hmbtv" userId="246024e8652d4806" providerId="LiveId" clId="{EF73110C-5E70-43FA-8A30-5B8C65B7EDD9}" dt="2021-04-20T16:32:43.371" v="1871" actId="931"/>
          <ac:picMkLst>
            <pc:docMk/>
            <pc:sldMk cId="515360480" sldId="322"/>
            <ac:picMk id="12" creationId="{AF1AFA39-33AB-4079-ADDE-AF6558A1D942}"/>
          </ac:picMkLst>
        </pc:picChg>
        <pc:picChg chg="add del mod">
          <ac:chgData name="Gnl Hmbtv" userId="246024e8652d4806" providerId="LiveId" clId="{EF73110C-5E70-43FA-8A30-5B8C65B7EDD9}" dt="2021-04-20T16:32:43.371" v="1871" actId="931"/>
          <ac:picMkLst>
            <pc:docMk/>
            <pc:sldMk cId="515360480" sldId="322"/>
            <ac:picMk id="14" creationId="{0464DC18-84CB-418D-9DD3-E5F7D36B3CFE}"/>
          </ac:picMkLst>
        </pc:picChg>
        <pc:picChg chg="add mod">
          <ac:chgData name="Gnl Hmbtv" userId="246024e8652d4806" providerId="LiveId" clId="{EF73110C-5E70-43FA-8A30-5B8C65B7EDD9}" dt="2021-04-20T16:33:34.076" v="1883" actId="1076"/>
          <ac:picMkLst>
            <pc:docMk/>
            <pc:sldMk cId="515360480" sldId="322"/>
            <ac:picMk id="17" creationId="{5449889F-70AC-454B-A6BA-A532CE2807F7}"/>
          </ac:picMkLst>
        </pc:picChg>
      </pc:sldChg>
      <pc:sldChg chg="addSp delSp modSp add mod ord">
        <pc:chgData name="Gnl Hmbtv" userId="246024e8652d4806" providerId="LiveId" clId="{EF73110C-5E70-43FA-8A30-5B8C65B7EDD9}" dt="2021-04-20T16:59:11.006" v="1996"/>
        <pc:sldMkLst>
          <pc:docMk/>
          <pc:sldMk cId="784826886" sldId="323"/>
        </pc:sldMkLst>
        <pc:spChg chg="del mod">
          <ac:chgData name="Gnl Hmbtv" userId="246024e8652d4806" providerId="LiveId" clId="{EF73110C-5E70-43FA-8A30-5B8C65B7EDD9}" dt="2021-04-20T16:47:21.294" v="1906"/>
          <ac:spMkLst>
            <pc:docMk/>
            <pc:sldMk cId="784826886" sldId="323"/>
            <ac:spMk id="5" creationId="{E748151E-8FC4-4F5D-8BF0-113FCF9CBC9D}"/>
          </ac:spMkLst>
        </pc:spChg>
        <pc:spChg chg="add mod">
          <ac:chgData name="Gnl Hmbtv" userId="246024e8652d4806" providerId="LiveId" clId="{EF73110C-5E70-43FA-8A30-5B8C65B7EDD9}" dt="2021-04-20T16:53:34.611" v="1937" actId="1076"/>
          <ac:spMkLst>
            <pc:docMk/>
            <pc:sldMk cId="784826886" sldId="323"/>
            <ac:spMk id="6" creationId="{A3196A7D-2780-455E-AAFD-75E9344BBDF2}"/>
          </ac:spMkLst>
        </pc:spChg>
        <pc:spChg chg="mod">
          <ac:chgData name="Gnl Hmbtv" userId="246024e8652d4806" providerId="LiveId" clId="{EF73110C-5E70-43FA-8A30-5B8C65B7EDD9}" dt="2021-04-20T16:53:29.004" v="1936" actId="404"/>
          <ac:spMkLst>
            <pc:docMk/>
            <pc:sldMk cId="784826886" sldId="323"/>
            <ac:spMk id="16" creationId="{791451A0-D3F1-4105-BEC1-33A986B3D0B0}"/>
          </ac:spMkLst>
        </pc:spChg>
        <pc:picChg chg="del">
          <ac:chgData name="Gnl Hmbtv" userId="246024e8652d4806" providerId="LiveId" clId="{EF73110C-5E70-43FA-8A30-5B8C65B7EDD9}" dt="2021-04-20T16:47:21.293" v="1904" actId="478"/>
          <ac:picMkLst>
            <pc:docMk/>
            <pc:sldMk cId="784826886" sldId="323"/>
            <ac:picMk id="17" creationId="{5449889F-70AC-454B-A6BA-A532CE2807F7}"/>
          </ac:picMkLst>
        </pc:picChg>
      </pc:sldChg>
      <pc:sldChg chg="addSp delSp modSp add mod ord">
        <pc:chgData name="Gnl Hmbtv" userId="246024e8652d4806" providerId="LiveId" clId="{EF73110C-5E70-43FA-8A30-5B8C65B7EDD9}" dt="2021-04-20T16:59:21.038" v="1998"/>
        <pc:sldMkLst>
          <pc:docMk/>
          <pc:sldMk cId="1127827139" sldId="324"/>
        </pc:sldMkLst>
        <pc:spChg chg="del mod">
          <ac:chgData name="Gnl Hmbtv" userId="246024e8652d4806" providerId="LiveId" clId="{EF73110C-5E70-43FA-8A30-5B8C65B7EDD9}" dt="2021-04-20T16:53:59.943" v="1941" actId="478"/>
          <ac:spMkLst>
            <pc:docMk/>
            <pc:sldMk cId="1127827139" sldId="324"/>
            <ac:spMk id="6" creationId="{A3196A7D-2780-455E-AAFD-75E9344BBDF2}"/>
          </ac:spMkLst>
        </pc:spChg>
        <pc:spChg chg="add del">
          <ac:chgData name="Gnl Hmbtv" userId="246024e8652d4806" providerId="LiveId" clId="{EF73110C-5E70-43FA-8A30-5B8C65B7EDD9}" dt="2021-04-20T16:54:13.742" v="1948" actId="22"/>
          <ac:spMkLst>
            <pc:docMk/>
            <pc:sldMk cId="1127827139" sldId="324"/>
            <ac:spMk id="7" creationId="{9376E742-6B23-4BAD-9EF8-6A546F30B08A}"/>
          </ac:spMkLst>
        </pc:spChg>
        <pc:spChg chg="add mod">
          <ac:chgData name="Gnl Hmbtv" userId="246024e8652d4806" providerId="LiveId" clId="{EF73110C-5E70-43FA-8A30-5B8C65B7EDD9}" dt="2021-04-20T16:58:07.215" v="1992" actId="20577"/>
          <ac:spMkLst>
            <pc:docMk/>
            <pc:sldMk cId="1127827139" sldId="324"/>
            <ac:spMk id="9" creationId="{C30EC976-ED97-474D-A949-D29FBC8D15F6}"/>
          </ac:spMkLst>
        </pc:spChg>
        <pc:spChg chg="add mod">
          <ac:chgData name="Gnl Hmbtv" userId="246024e8652d4806" providerId="LiveId" clId="{EF73110C-5E70-43FA-8A30-5B8C65B7EDD9}" dt="2021-04-20T16:57:56.387" v="1989" actId="1076"/>
          <ac:spMkLst>
            <pc:docMk/>
            <pc:sldMk cId="1127827139" sldId="324"/>
            <ac:spMk id="13" creationId="{943D9BCA-A79F-4DC9-86FD-0BC1343C94C7}"/>
          </ac:spMkLst>
        </pc:spChg>
        <pc:spChg chg="mod">
          <ac:chgData name="Gnl Hmbtv" userId="246024e8652d4806" providerId="LiveId" clId="{EF73110C-5E70-43FA-8A30-5B8C65B7EDD9}" dt="2021-04-20T16:57:26.060" v="1979" actId="1076"/>
          <ac:spMkLst>
            <pc:docMk/>
            <pc:sldMk cId="1127827139" sldId="324"/>
            <ac:spMk id="16" creationId="{791451A0-D3F1-4105-BEC1-33A986B3D0B0}"/>
          </ac:spMkLst>
        </pc:spChg>
        <pc:picChg chg="add mod">
          <ac:chgData name="Gnl Hmbtv" userId="246024e8652d4806" providerId="LiveId" clId="{EF73110C-5E70-43FA-8A30-5B8C65B7EDD9}" dt="2021-04-20T16:56:51.060" v="1965" actId="1076"/>
          <ac:picMkLst>
            <pc:docMk/>
            <pc:sldMk cId="1127827139" sldId="324"/>
            <ac:picMk id="3" creationId="{99384587-960B-4EA7-8ABA-7EFBA143FFEE}"/>
          </ac:picMkLst>
        </pc:picChg>
        <pc:picChg chg="add mod">
          <ac:chgData name="Gnl Hmbtv" userId="246024e8652d4806" providerId="LiveId" clId="{EF73110C-5E70-43FA-8A30-5B8C65B7EDD9}" dt="2021-04-20T16:57:44.316" v="1983" actId="1076"/>
          <ac:picMkLst>
            <pc:docMk/>
            <pc:sldMk cId="1127827139" sldId="324"/>
            <ac:picMk id="10" creationId="{6AF93F47-15FE-45C8-84B7-A375C9119267}"/>
          </ac:picMkLst>
        </pc:picChg>
      </pc:sldChg>
      <pc:sldChg chg="modSp add mod">
        <pc:chgData name="Gnl Hmbtv" userId="246024e8652d4806" providerId="LiveId" clId="{EF73110C-5E70-43FA-8A30-5B8C65B7EDD9}" dt="2021-04-20T17:11:32.513" v="2295" actId="20577"/>
        <pc:sldMkLst>
          <pc:docMk/>
          <pc:sldMk cId="42233235" sldId="325"/>
        </pc:sldMkLst>
        <pc:spChg chg="mod">
          <ac:chgData name="Gnl Hmbtv" userId="246024e8652d4806" providerId="LiveId" clId="{EF73110C-5E70-43FA-8A30-5B8C65B7EDD9}" dt="2021-04-20T17:03:19.419" v="2072" actId="14100"/>
          <ac:spMkLst>
            <pc:docMk/>
            <pc:sldMk cId="42233235" sldId="325"/>
            <ac:spMk id="3" creationId="{B583CE78-3D09-4D09-A51E-FF15B3387CAB}"/>
          </ac:spMkLst>
        </pc:spChg>
        <pc:spChg chg="mod">
          <ac:chgData name="Gnl Hmbtv" userId="246024e8652d4806" providerId="LiveId" clId="{EF73110C-5E70-43FA-8A30-5B8C65B7EDD9}" dt="2021-04-20T17:11:32.513" v="2295" actId="20577"/>
          <ac:spMkLst>
            <pc:docMk/>
            <pc:sldMk cId="42233235" sldId="325"/>
            <ac:spMk id="4" creationId="{8EE40954-3E9C-4791-B942-6815DCC2BCC5}"/>
          </ac:spMkLst>
        </pc:spChg>
      </pc:sldChg>
      <pc:sldMasterChg chg="delSldLayout">
        <pc:chgData name="Gnl Hmbtv" userId="246024e8652d4806" providerId="LiveId" clId="{EF73110C-5E70-43FA-8A30-5B8C65B7EDD9}" dt="2021-04-20T17:03:34.998" v="2083" actId="47"/>
        <pc:sldMasterMkLst>
          <pc:docMk/>
          <pc:sldMasterMk cId="0" sldId="2147483671"/>
        </pc:sldMasterMkLst>
        <pc:sldLayoutChg chg="del">
          <pc:chgData name="Gnl Hmbtv" userId="246024e8652d4806" providerId="LiveId" clId="{EF73110C-5E70-43FA-8A30-5B8C65B7EDD9}" dt="2021-04-20T17:03:34.998" v="2083" actId="47"/>
          <pc:sldLayoutMkLst>
            <pc:docMk/>
            <pc:sldMasterMk cId="0" sldId="2147483671"/>
            <pc:sldLayoutMk cId="0" sldId="2147483650"/>
          </pc:sldLayoutMkLst>
        </pc:sldLayoutChg>
        <pc:sldLayoutChg chg="del">
          <pc:chgData name="Gnl Hmbtv" userId="246024e8652d4806" providerId="LiveId" clId="{EF73110C-5E70-43FA-8A30-5B8C65B7EDD9}" dt="2021-04-17T16:57:43.391" v="620" actId="47"/>
          <pc:sldLayoutMkLst>
            <pc:docMk/>
            <pc:sldMasterMk cId="0" sldId="2147483671"/>
            <pc:sldLayoutMk cId="0" sldId="2147483651"/>
          </pc:sldLayoutMkLst>
        </pc:sldLayoutChg>
        <pc:sldLayoutChg chg="del">
          <pc:chgData name="Gnl Hmbtv" userId="246024e8652d4806" providerId="LiveId" clId="{EF73110C-5E70-43FA-8A30-5B8C65B7EDD9}" dt="2021-04-20T17:03:30.833" v="2077" actId="47"/>
          <pc:sldLayoutMkLst>
            <pc:docMk/>
            <pc:sldMasterMk cId="0" sldId="2147483671"/>
            <pc:sldLayoutMk cId="0" sldId="2147483652"/>
          </pc:sldLayoutMkLst>
        </pc:sldLayoutChg>
        <pc:sldLayoutChg chg="del">
          <pc:chgData name="Gnl Hmbtv" userId="246024e8652d4806" providerId="LiveId" clId="{EF73110C-5E70-43FA-8A30-5B8C65B7EDD9}" dt="2021-04-17T16:57:44.978" v="622" actId="47"/>
          <pc:sldLayoutMkLst>
            <pc:docMk/>
            <pc:sldMasterMk cId="0" sldId="2147483671"/>
            <pc:sldLayoutMk cId="0" sldId="2147483657"/>
          </pc:sldLayoutMkLst>
        </pc:sldLayoutChg>
        <pc:sldLayoutChg chg="del">
          <pc:chgData name="Gnl Hmbtv" userId="246024e8652d4806" providerId="LiveId" clId="{EF73110C-5E70-43FA-8A30-5B8C65B7EDD9}" dt="2021-04-20T17:03:31.579" v="2078" actId="47"/>
          <pc:sldLayoutMkLst>
            <pc:docMk/>
            <pc:sldMasterMk cId="0" sldId="2147483671"/>
            <pc:sldLayoutMk cId="0" sldId="2147483659"/>
          </pc:sldLayoutMkLst>
        </pc:sldLayoutChg>
        <pc:sldLayoutChg chg="del">
          <pc:chgData name="Gnl Hmbtv" userId="246024e8652d4806" providerId="LiveId" clId="{EF73110C-5E70-43FA-8A30-5B8C65B7EDD9}" dt="2021-04-17T16:58:03.840" v="634" actId="47"/>
          <pc:sldLayoutMkLst>
            <pc:docMk/>
            <pc:sldMasterMk cId="0" sldId="2147483671"/>
            <pc:sldLayoutMk cId="0" sldId="2147483660"/>
          </pc:sldLayoutMkLst>
        </pc:sldLayoutChg>
        <pc:sldLayoutChg chg="del">
          <pc:chgData name="Gnl Hmbtv" userId="246024e8652d4806" providerId="LiveId" clId="{EF73110C-5E70-43FA-8A30-5B8C65B7EDD9}" dt="2021-04-17T16:57:44.140" v="621" actId="47"/>
          <pc:sldLayoutMkLst>
            <pc:docMk/>
            <pc:sldMasterMk cId="0" sldId="2147483671"/>
            <pc:sldLayoutMk cId="0" sldId="2147483661"/>
          </pc:sldLayoutMkLst>
        </pc:sldLayoutChg>
        <pc:sldLayoutChg chg="del">
          <pc:chgData name="Gnl Hmbtv" userId="246024e8652d4806" providerId="LiveId" clId="{EF73110C-5E70-43FA-8A30-5B8C65B7EDD9}" dt="2021-04-17T16:57:47.835" v="624" actId="47"/>
          <pc:sldLayoutMkLst>
            <pc:docMk/>
            <pc:sldMasterMk cId="0" sldId="2147483671"/>
            <pc:sldLayoutMk cId="0" sldId="2147483662"/>
          </pc:sldLayoutMkLst>
        </pc:sldLayoutChg>
        <pc:sldLayoutChg chg="del">
          <pc:chgData name="Gnl Hmbtv" userId="246024e8652d4806" providerId="LiveId" clId="{EF73110C-5E70-43FA-8A30-5B8C65B7EDD9}" dt="2021-04-17T16:57:54.756" v="632" actId="47"/>
          <pc:sldLayoutMkLst>
            <pc:docMk/>
            <pc:sldMasterMk cId="0" sldId="2147483671"/>
            <pc:sldLayoutMk cId="0" sldId="2147483664"/>
          </pc:sldLayoutMkLst>
        </pc:sldLayoutChg>
        <pc:sldLayoutChg chg="del">
          <pc:chgData name="Gnl Hmbtv" userId="246024e8652d4806" providerId="LiveId" clId="{EF73110C-5E70-43FA-8A30-5B8C65B7EDD9}" dt="2021-04-17T16:57:50.725" v="627" actId="47"/>
          <pc:sldLayoutMkLst>
            <pc:docMk/>
            <pc:sldMasterMk cId="0" sldId="2147483671"/>
            <pc:sldLayoutMk cId="0" sldId="2147483665"/>
          </pc:sldLayoutMkLst>
        </pc:sldLayoutChg>
        <pc:sldLayoutChg chg="del">
          <pc:chgData name="Gnl Hmbtv" userId="246024e8652d4806" providerId="LiveId" clId="{EF73110C-5E70-43FA-8A30-5B8C65B7EDD9}" dt="2021-04-17T16:57:48.568" v="625" actId="47"/>
          <pc:sldLayoutMkLst>
            <pc:docMk/>
            <pc:sldMasterMk cId="0" sldId="2147483671"/>
            <pc:sldLayoutMk cId="0" sldId="2147483666"/>
          </pc:sldLayoutMkLst>
        </pc:sldLayoutChg>
      </pc:sldMasterChg>
      <pc:sldMasterChg chg="del delSldLayout">
        <pc:chgData name="Gnl Hmbtv" userId="246024e8652d4806" providerId="LiveId" clId="{EF73110C-5E70-43FA-8A30-5B8C65B7EDD9}" dt="2021-04-17T16:58:18.997" v="651" actId="47"/>
        <pc:sldMasterMkLst>
          <pc:docMk/>
          <pc:sldMasterMk cId="0" sldId="2147483672"/>
        </pc:sldMasterMkLst>
        <pc:sldLayoutChg chg="del">
          <pc:chgData name="Gnl Hmbtv" userId="246024e8652d4806" providerId="LiveId" clId="{EF73110C-5E70-43FA-8A30-5B8C65B7EDD9}" dt="2021-04-17T16:58:18.997" v="651"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930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797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05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36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329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308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bad27d065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58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62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96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69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02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20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482400"/>
                </a:solidFill>
                <a:latin typeface="Livvic"/>
                <a:ea typeface="Livvic"/>
                <a:cs typeface="Livvic"/>
                <a:sym typeface="Livvic"/>
              </a:defRPr>
            </a:lvl1pPr>
            <a:lvl2pPr lvl="1" algn="ctr" rtl="0">
              <a:lnSpc>
                <a:spcPct val="100000"/>
              </a:lnSpc>
              <a:spcBef>
                <a:spcPts val="1600"/>
              </a:spcBef>
              <a:spcAft>
                <a:spcPts val="0"/>
              </a:spcAft>
              <a:buNone/>
              <a:defRPr sz="1600">
                <a:solidFill>
                  <a:srgbClr val="482400"/>
                </a:solidFill>
                <a:latin typeface="Livvic"/>
                <a:ea typeface="Livvic"/>
                <a:cs typeface="Livvic"/>
                <a:sym typeface="Livvic"/>
              </a:defRPr>
            </a:lvl2pPr>
            <a:lvl3pPr lvl="2" algn="ctr" rtl="0">
              <a:lnSpc>
                <a:spcPct val="100000"/>
              </a:lnSpc>
              <a:spcBef>
                <a:spcPts val="1600"/>
              </a:spcBef>
              <a:spcAft>
                <a:spcPts val="0"/>
              </a:spcAft>
              <a:buNone/>
              <a:defRPr sz="1600">
                <a:solidFill>
                  <a:srgbClr val="482400"/>
                </a:solidFill>
                <a:latin typeface="Livvic"/>
                <a:ea typeface="Livvic"/>
                <a:cs typeface="Livvic"/>
                <a:sym typeface="Livvic"/>
              </a:defRPr>
            </a:lvl3pPr>
            <a:lvl4pPr lvl="3" algn="ctr" rtl="0">
              <a:lnSpc>
                <a:spcPct val="100000"/>
              </a:lnSpc>
              <a:spcBef>
                <a:spcPts val="1600"/>
              </a:spcBef>
              <a:spcAft>
                <a:spcPts val="0"/>
              </a:spcAft>
              <a:buNone/>
              <a:defRPr sz="1600">
                <a:solidFill>
                  <a:srgbClr val="482400"/>
                </a:solidFill>
                <a:latin typeface="Livvic"/>
                <a:ea typeface="Livvic"/>
                <a:cs typeface="Livvic"/>
                <a:sym typeface="Livvic"/>
              </a:defRPr>
            </a:lvl4pPr>
            <a:lvl5pPr lvl="4" algn="ctr" rtl="0">
              <a:lnSpc>
                <a:spcPct val="100000"/>
              </a:lnSpc>
              <a:spcBef>
                <a:spcPts val="1600"/>
              </a:spcBef>
              <a:spcAft>
                <a:spcPts val="0"/>
              </a:spcAft>
              <a:buNone/>
              <a:defRPr sz="1600">
                <a:solidFill>
                  <a:srgbClr val="482400"/>
                </a:solidFill>
                <a:latin typeface="Livvic"/>
                <a:ea typeface="Livvic"/>
                <a:cs typeface="Livvic"/>
                <a:sym typeface="Livvic"/>
              </a:defRPr>
            </a:lvl5pPr>
            <a:lvl6pPr lvl="5" algn="ctr" rtl="0">
              <a:lnSpc>
                <a:spcPct val="100000"/>
              </a:lnSpc>
              <a:spcBef>
                <a:spcPts val="1600"/>
              </a:spcBef>
              <a:spcAft>
                <a:spcPts val="0"/>
              </a:spcAft>
              <a:buNone/>
              <a:defRPr sz="1600">
                <a:solidFill>
                  <a:srgbClr val="482400"/>
                </a:solidFill>
                <a:latin typeface="Livvic"/>
                <a:ea typeface="Livvic"/>
                <a:cs typeface="Livvic"/>
                <a:sym typeface="Livvic"/>
              </a:defRPr>
            </a:lvl6pPr>
            <a:lvl7pPr lvl="6" algn="ctr" rtl="0">
              <a:lnSpc>
                <a:spcPct val="100000"/>
              </a:lnSpc>
              <a:spcBef>
                <a:spcPts val="1600"/>
              </a:spcBef>
              <a:spcAft>
                <a:spcPts val="0"/>
              </a:spcAft>
              <a:buNone/>
              <a:defRPr sz="1600">
                <a:solidFill>
                  <a:srgbClr val="482400"/>
                </a:solidFill>
                <a:latin typeface="Livvic"/>
                <a:ea typeface="Livvic"/>
                <a:cs typeface="Livvic"/>
                <a:sym typeface="Livvic"/>
              </a:defRPr>
            </a:lvl7pPr>
            <a:lvl8pPr lvl="7" algn="ctr" rtl="0">
              <a:lnSpc>
                <a:spcPct val="100000"/>
              </a:lnSpc>
              <a:spcBef>
                <a:spcPts val="1600"/>
              </a:spcBef>
              <a:spcAft>
                <a:spcPts val="0"/>
              </a:spcAft>
              <a:buNone/>
              <a:defRPr sz="1600">
                <a:solidFill>
                  <a:srgbClr val="482400"/>
                </a:solidFill>
                <a:latin typeface="Livvic"/>
                <a:ea typeface="Livvic"/>
                <a:cs typeface="Livvic"/>
                <a:sym typeface="Livvic"/>
              </a:defRPr>
            </a:lvl8pPr>
            <a:lvl9pPr lvl="8" algn="ctr" rtl="0">
              <a:lnSpc>
                <a:spcPct val="100000"/>
              </a:lnSpc>
              <a:spcBef>
                <a:spcPts val="1600"/>
              </a:spcBef>
              <a:spcAft>
                <a:spcPts val="1600"/>
              </a:spcAft>
              <a:buNone/>
              <a:defRPr sz="1600">
                <a:solidFill>
                  <a:srgbClr val="482400"/>
                </a:solidFill>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606124" y="701643"/>
            <a:ext cx="3955500" cy="96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800"/>
              <a:buNone/>
              <a:defRPr sz="2600" b="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79" name="Google Shape;79;p17"/>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0" name="Google Shape;80;p17"/>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1" name="Google Shape;81;p17"/>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2" name="Google Shape;82;p17"/>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3" name="Google Shape;83;p17"/>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4" name="Google Shape;84;p17"/>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5" name="Google Shape;85;p17"/>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endParaRPr/>
          </a:p>
        </p:txBody>
      </p:sp>
      <p:sp>
        <p:nvSpPr>
          <p:cNvPr id="86" name="Google Shape;86;p17"/>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7" name="Google Shape;87;p17"/>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8" name="Google Shape;88;p17"/>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9" name="Google Shape;89;p17"/>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90" name="Google Shape;90;p17"/>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03" name="Google Shape;103;p21"/>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endParaRPr/>
          </a:p>
        </p:txBody>
      </p:sp>
      <p:sp>
        <p:nvSpPr>
          <p:cNvPr id="104" name="Google Shape;104;p21"/>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xmlns:ahyp="http://schemas.microsoft.com/office/drawing/2018/hyperlinkcolor" val="tx"/>
                    </a:ext>
                  </a:extLst>
                </a:hlinkClick>
              </a:rPr>
              <a:t>Slidesgo</a:t>
            </a:r>
            <a:r>
              <a:rPr lang="en" sz="1000">
                <a:solidFill>
                  <a:schemeClr val="dk1"/>
                </a:solidFill>
                <a:latin typeface="Livvic"/>
                <a:ea typeface="Livvic"/>
                <a:cs typeface="Livvic"/>
                <a:sym typeface="Livvic"/>
              </a:rPr>
              <a:t>, including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xmlns:ahyp="http://schemas.microsoft.com/office/drawing/2018/hyperlinkcolor"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xmlns:ahyp="http://schemas.microsoft.com/office/drawing/2018/hyperlinkcolor" val="tx"/>
                    </a:ext>
                  </a:extLst>
                </a:hlinkClick>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63"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hyperlink" Target="https://www.wikiwand.com/az/S%C9%99f%C9%99vi-Osmanl%C4%B1_m%C3%BCharib%C9%99si_(1603-1618)" TargetMode="External"/><Relationship Id="rId3" Type="http://schemas.openxmlformats.org/officeDocument/2006/relationships/image" Target="../media/image17.jpg"/><Relationship Id="rId7" Type="http://schemas.openxmlformats.org/officeDocument/2006/relationships/hyperlink" Target="https://apa.az/az/daxili_siyaset/-192961" TargetMode="External"/><Relationship Id="rId12" Type="http://schemas.openxmlformats.org/officeDocument/2006/relationships/hyperlink" Target="https://az.wikipedia.org/wiki/I_%C5%9Eah_Abba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oval.az/internal-and-foreign-policy-of-shah-ismail-i/" TargetMode="External"/><Relationship Id="rId11" Type="http://schemas.openxmlformats.org/officeDocument/2006/relationships/hyperlink" Target="https://az.wikipedia.org/wiki/Q%C9%99sri-%C5%9Eirin_s%C3%BClh_m%C3%BCqavil%C9%99si" TargetMode="External"/><Relationship Id="rId5" Type="http://schemas.openxmlformats.org/officeDocument/2006/relationships/hyperlink" Target="https://brill.com/view/book/edcoll/9789004346048/B9789004346048_002.xml" TargetMode="External"/><Relationship Id="rId10" Type="http://schemas.openxmlformats.org/officeDocument/2006/relationships/hyperlink" Target="https://az.wikibooks.org/wiki/Az%C9%99rbaycan_tarixi/%C5%9Eah_%C4%B0smay%C4%B1l%C4%B1n_daxili_v%C9%99_xarici_siyas%C9%99ti" TargetMode="External"/><Relationship Id="rId4" Type="http://schemas.openxmlformats.org/officeDocument/2006/relationships/hyperlink" Target="https://en.wikipedia.org/wiki/Ottoman%E2%80%93Safavid_relations" TargetMode="External"/><Relationship Id="rId9" Type="http://schemas.openxmlformats.org/officeDocument/2006/relationships/hyperlink" Target="https://www.wikiwand.com/az/Amasya_s%C3%BClh_m%C3%BCqavil%C9%99s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ctrTitle"/>
          </p:nvPr>
        </p:nvSpPr>
        <p:spPr>
          <a:xfrm>
            <a:off x="-346041" y="39199"/>
            <a:ext cx="9836081" cy="6002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AZERBAIJAN STATE OIL AND INDUSTRY UNIVERSITY</a:t>
            </a:r>
            <a:endParaRPr sz="3000" dirty="0"/>
          </a:p>
        </p:txBody>
      </p:sp>
      <p:pic>
        <p:nvPicPr>
          <p:cNvPr id="117" name="Google Shape;117;p26"/>
          <p:cNvPicPr preferRelativeResize="0"/>
          <p:nvPr/>
        </p:nvPicPr>
        <p:blipFill>
          <a:blip r:embed="rId3">
            <a:alphaModFix/>
          </a:blip>
          <a:stretch>
            <a:fillRect/>
          </a:stretch>
        </p:blipFill>
        <p:spPr>
          <a:xfrm>
            <a:off x="58567" y="3760689"/>
            <a:ext cx="2488638" cy="1330036"/>
          </a:xfrm>
          <a:prstGeom prst="rect">
            <a:avLst/>
          </a:prstGeom>
          <a:noFill/>
          <a:ln>
            <a:noFill/>
          </a:ln>
        </p:spPr>
      </p:pic>
      <p:pic>
        <p:nvPicPr>
          <p:cNvPr id="118" name="Google Shape;118;p26"/>
          <p:cNvPicPr preferRelativeResize="0"/>
          <p:nvPr/>
        </p:nvPicPr>
        <p:blipFill>
          <a:blip r:embed="rId4">
            <a:alphaModFix/>
          </a:blip>
          <a:stretch>
            <a:fillRect/>
          </a:stretch>
        </p:blipFill>
        <p:spPr>
          <a:xfrm flipH="1">
            <a:off x="7035279" y="1080282"/>
            <a:ext cx="2310025" cy="2052801"/>
          </a:xfrm>
          <a:prstGeom prst="rect">
            <a:avLst/>
          </a:prstGeom>
          <a:noFill/>
          <a:ln>
            <a:noFill/>
          </a:ln>
        </p:spPr>
      </p:pic>
      <p:grpSp>
        <p:nvGrpSpPr>
          <p:cNvPr id="119" name="Google Shape;119;p26"/>
          <p:cNvGrpSpPr/>
          <p:nvPr/>
        </p:nvGrpSpPr>
        <p:grpSpPr>
          <a:xfrm>
            <a:off x="3444291" y="3308807"/>
            <a:ext cx="2255901" cy="69575"/>
            <a:chOff x="446800" y="1721825"/>
            <a:chExt cx="259025" cy="18325"/>
          </a:xfrm>
        </p:grpSpPr>
        <p:sp>
          <p:nvSpPr>
            <p:cNvPr id="120" name="Google Shape;120;p26"/>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 name="Google Shape;122;p26"/>
          <p:cNvPicPr preferRelativeResize="0"/>
          <p:nvPr/>
        </p:nvPicPr>
        <p:blipFill rotWithShape="1">
          <a:blip r:embed="rId5">
            <a:alphaModFix/>
          </a:blip>
          <a:srcRect t="199" b="199"/>
          <a:stretch/>
        </p:blipFill>
        <p:spPr>
          <a:xfrm rot="902439">
            <a:off x="7736726" y="3445921"/>
            <a:ext cx="1172046" cy="1516242"/>
          </a:xfrm>
          <a:prstGeom prst="rect">
            <a:avLst/>
          </a:prstGeom>
          <a:noFill/>
          <a:ln>
            <a:noFill/>
          </a:ln>
        </p:spPr>
      </p:pic>
      <p:pic>
        <p:nvPicPr>
          <p:cNvPr id="123" name="Google Shape;123;p26"/>
          <p:cNvPicPr preferRelativeResize="0"/>
          <p:nvPr/>
        </p:nvPicPr>
        <p:blipFill>
          <a:blip r:embed="rId6">
            <a:alphaModFix/>
          </a:blip>
          <a:stretch>
            <a:fillRect/>
          </a:stretch>
        </p:blipFill>
        <p:spPr>
          <a:xfrm rot="723688">
            <a:off x="499945" y="1056717"/>
            <a:ext cx="1605883" cy="2286664"/>
          </a:xfrm>
          <a:prstGeom prst="rect">
            <a:avLst/>
          </a:prstGeom>
          <a:noFill/>
          <a:ln>
            <a:noFill/>
          </a:ln>
        </p:spPr>
      </p:pic>
      <p:sp>
        <p:nvSpPr>
          <p:cNvPr id="2" name="Metin kutusu 1">
            <a:extLst>
              <a:ext uri="{FF2B5EF4-FFF2-40B4-BE49-F238E27FC236}">
                <a16:creationId xmlns:a16="http://schemas.microsoft.com/office/drawing/2014/main" id="{B79E77D5-969B-4AC5-BBDD-73FE7ADF1C30}"/>
              </a:ext>
            </a:extLst>
          </p:cNvPr>
          <p:cNvSpPr txBox="1"/>
          <p:nvPr/>
        </p:nvSpPr>
        <p:spPr>
          <a:xfrm>
            <a:off x="3116856" y="1656045"/>
            <a:ext cx="3944679" cy="1631216"/>
          </a:xfrm>
          <a:prstGeom prst="rect">
            <a:avLst/>
          </a:prstGeom>
          <a:noFill/>
        </p:spPr>
        <p:txBody>
          <a:bodyPr wrap="square" rtlCol="0">
            <a:spAutoFit/>
          </a:bodyPr>
          <a:lstStyle/>
          <a:p>
            <a:r>
              <a:rPr lang="en-US" sz="2000" dirty="0">
                <a:solidFill>
                  <a:srgbClr val="482400"/>
                </a:solidFill>
                <a:latin typeface="Redressed" panose="020B0604020202020204" charset="0"/>
              </a:rPr>
              <a:t>FACULTY: ITIF</a:t>
            </a:r>
          </a:p>
          <a:p>
            <a:r>
              <a:rPr lang="en-US" sz="2000" dirty="0">
                <a:solidFill>
                  <a:srgbClr val="482400"/>
                </a:solidFill>
                <a:latin typeface="Redressed" panose="020B0604020202020204" charset="0"/>
              </a:rPr>
              <a:t>GROUP: 604,20E</a:t>
            </a:r>
          </a:p>
          <a:p>
            <a:r>
              <a:rPr lang="en-US" sz="2000" dirty="0">
                <a:solidFill>
                  <a:srgbClr val="482400"/>
                </a:solidFill>
                <a:latin typeface="Redressed" panose="020B0604020202020204" charset="0"/>
              </a:rPr>
              <a:t>TEACHER: JAMILA HASANOVA</a:t>
            </a:r>
          </a:p>
          <a:p>
            <a:r>
              <a:rPr lang="en-US" sz="2000" dirty="0">
                <a:solidFill>
                  <a:srgbClr val="482400"/>
                </a:solidFill>
                <a:latin typeface="Redressed" panose="020B0604020202020204" charset="0"/>
              </a:rPr>
              <a:t>STUDENT: GUNEL HUMBATOVA</a:t>
            </a:r>
          </a:p>
          <a:p>
            <a:r>
              <a:rPr lang="en-US" sz="2000" dirty="0">
                <a:solidFill>
                  <a:srgbClr val="482400"/>
                </a:solidFill>
                <a:latin typeface="Redressed" panose="020B0604020202020204" charset="0"/>
              </a:rPr>
              <a:t>SUBJECT: HISTORY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5"/>
          <p:cNvSpPr txBox="1">
            <a:spLocks noGrp="1"/>
          </p:cNvSpPr>
          <p:nvPr>
            <p:ph type="ctrTitle"/>
          </p:nvPr>
        </p:nvSpPr>
        <p:spPr>
          <a:xfrm>
            <a:off x="131705" y="234295"/>
            <a:ext cx="6915508" cy="364076"/>
          </a:xfrm>
          <a:prstGeom prst="rect">
            <a:avLst/>
          </a:prstGeom>
        </p:spPr>
        <p:txBody>
          <a:bodyPr spcFirstLastPara="1" wrap="square" lIns="91425" tIns="91425" rIns="91425" bIns="91425" anchor="ctr" anchorCtr="0">
            <a:noAutofit/>
          </a:bodyPr>
          <a:lstStyle/>
          <a:p>
            <a:r>
              <a:rPr lang="az-Latn-AZ" sz="3200" dirty="0"/>
              <a:t>İnternal policy</a:t>
            </a:r>
            <a:endParaRPr lang="tr-TR" sz="3200" dirty="0"/>
          </a:p>
        </p:txBody>
      </p:sp>
      <p:sp>
        <p:nvSpPr>
          <p:cNvPr id="449" name="Google Shape;449;p35"/>
          <p:cNvSpPr/>
          <p:nvPr/>
        </p:nvSpPr>
        <p:spPr>
          <a:xfrm>
            <a:off x="255181" y="798772"/>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7;p39">
            <a:extLst>
              <a:ext uri="{FF2B5EF4-FFF2-40B4-BE49-F238E27FC236}">
                <a16:creationId xmlns:a16="http://schemas.microsoft.com/office/drawing/2014/main" id="{01363F4B-D78D-4241-817A-EE9BE12884D7}"/>
              </a:ext>
            </a:extLst>
          </p:cNvPr>
          <p:cNvSpPr txBox="1">
            <a:spLocks/>
          </p:cNvSpPr>
          <p:nvPr/>
        </p:nvSpPr>
        <p:spPr>
          <a:xfrm>
            <a:off x="1932002" y="1794495"/>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algn="l"/>
            <a:endParaRPr lang="tr-TR" dirty="0"/>
          </a:p>
        </p:txBody>
      </p:sp>
      <p:sp>
        <p:nvSpPr>
          <p:cNvPr id="6" name="Google Shape;509;p39">
            <a:extLst>
              <a:ext uri="{FF2B5EF4-FFF2-40B4-BE49-F238E27FC236}">
                <a16:creationId xmlns:a16="http://schemas.microsoft.com/office/drawing/2014/main" id="{60E594BC-31CF-4D11-84C1-90849717B330}"/>
              </a:ext>
            </a:extLst>
          </p:cNvPr>
          <p:cNvSpPr txBox="1">
            <a:spLocks/>
          </p:cNvSpPr>
          <p:nvPr/>
        </p:nvSpPr>
        <p:spPr>
          <a:xfrm>
            <a:off x="449951" y="903320"/>
            <a:ext cx="3005989" cy="25315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lgn="r"/>
            <a:r>
              <a:rPr lang="en-US" sz="1600" dirty="0"/>
              <a:t>Creating a centralized state was one of the main ideas in the domestic policy of the founder of the Safavid state. The need to revive trade, crafts and the restoration of normal economic life demanded it.</a:t>
            </a:r>
            <a:endParaRPr lang="tr-TR" sz="1600" dirty="0"/>
          </a:p>
        </p:txBody>
      </p:sp>
      <p:grpSp>
        <p:nvGrpSpPr>
          <p:cNvPr id="7" name="Google Shape;510;p39">
            <a:extLst>
              <a:ext uri="{FF2B5EF4-FFF2-40B4-BE49-F238E27FC236}">
                <a16:creationId xmlns:a16="http://schemas.microsoft.com/office/drawing/2014/main" id="{3F2D2359-120D-4369-8F8E-8FA685AABBE5}"/>
              </a:ext>
            </a:extLst>
          </p:cNvPr>
          <p:cNvGrpSpPr/>
          <p:nvPr/>
        </p:nvGrpSpPr>
        <p:grpSpPr>
          <a:xfrm>
            <a:off x="328310" y="1023221"/>
            <a:ext cx="8487380" cy="3694849"/>
            <a:chOff x="809625" y="4528500"/>
            <a:chExt cx="1173950" cy="721650"/>
          </a:xfrm>
        </p:grpSpPr>
        <p:sp>
          <p:nvSpPr>
            <p:cNvPr id="8" name="Google Shape;511;p39">
              <a:extLst>
                <a:ext uri="{FF2B5EF4-FFF2-40B4-BE49-F238E27FC236}">
                  <a16:creationId xmlns:a16="http://schemas.microsoft.com/office/drawing/2014/main" id="{456F8F83-0BB8-4F16-AEA6-45510AE878F4}"/>
                </a:ext>
              </a:extLst>
            </p:cNvPr>
            <p:cNvSpPr/>
            <p:nvPr/>
          </p:nvSpPr>
          <p:spPr>
            <a:xfrm>
              <a:off x="809625" y="4528500"/>
              <a:ext cx="689875" cy="474825"/>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2;p39">
              <a:extLst>
                <a:ext uri="{FF2B5EF4-FFF2-40B4-BE49-F238E27FC236}">
                  <a16:creationId xmlns:a16="http://schemas.microsoft.com/office/drawing/2014/main" id="{53429BCA-65A2-463E-9B55-BED94DFD2E97}"/>
                </a:ext>
              </a:extLst>
            </p:cNvPr>
            <p:cNvSpPr/>
            <p:nvPr/>
          </p:nvSpPr>
          <p:spPr>
            <a:xfrm>
              <a:off x="1293700" y="4775300"/>
              <a:ext cx="689875" cy="474850"/>
            </a:xfrm>
            <a:custGeom>
              <a:avLst/>
              <a:gdLst/>
              <a:ahLst/>
              <a:cxnLst/>
              <a:rect l="l" t="t" r="r" b="b"/>
              <a:pathLst>
                <a:path w="27595" h="18994" extrusionOk="0">
                  <a:moveTo>
                    <a:pt x="91" y="1"/>
                  </a:moveTo>
                  <a:lnTo>
                    <a:pt x="74" y="3066"/>
                  </a:lnTo>
                  <a:cubicBezTo>
                    <a:pt x="66" y="4129"/>
                    <a:pt x="58" y="5212"/>
                    <a:pt x="46" y="6316"/>
                  </a:cubicBezTo>
                  <a:cubicBezTo>
                    <a:pt x="33" y="8552"/>
                    <a:pt x="17" y="10534"/>
                    <a:pt x="5" y="12647"/>
                  </a:cubicBezTo>
                  <a:cubicBezTo>
                    <a:pt x="1" y="13738"/>
                    <a:pt x="13" y="14744"/>
                    <a:pt x="13" y="15667"/>
                  </a:cubicBezTo>
                  <a:cubicBezTo>
                    <a:pt x="13" y="16127"/>
                    <a:pt x="13" y="16566"/>
                    <a:pt x="13" y="16984"/>
                  </a:cubicBezTo>
                  <a:cubicBezTo>
                    <a:pt x="9" y="17452"/>
                    <a:pt x="9" y="17912"/>
                    <a:pt x="5" y="18363"/>
                  </a:cubicBezTo>
                  <a:lnTo>
                    <a:pt x="5" y="18868"/>
                  </a:lnTo>
                  <a:lnTo>
                    <a:pt x="2319" y="18880"/>
                  </a:lnTo>
                  <a:cubicBezTo>
                    <a:pt x="3213" y="18884"/>
                    <a:pt x="3878" y="18888"/>
                    <a:pt x="4629" y="18900"/>
                  </a:cubicBezTo>
                  <a:lnTo>
                    <a:pt x="6869" y="18937"/>
                  </a:lnTo>
                  <a:cubicBezTo>
                    <a:pt x="7612" y="18946"/>
                    <a:pt x="8408" y="18950"/>
                    <a:pt x="9102" y="18950"/>
                  </a:cubicBezTo>
                  <a:lnTo>
                    <a:pt x="12310" y="18929"/>
                  </a:lnTo>
                  <a:cubicBezTo>
                    <a:pt x="13078" y="18929"/>
                    <a:pt x="13664" y="18937"/>
                    <a:pt x="14103" y="18941"/>
                  </a:cubicBezTo>
                  <a:cubicBezTo>
                    <a:pt x="15006" y="18954"/>
                    <a:pt x="15954" y="18974"/>
                    <a:pt x="16943" y="18982"/>
                  </a:cubicBezTo>
                  <a:lnTo>
                    <a:pt x="17694" y="18991"/>
                  </a:lnTo>
                  <a:lnTo>
                    <a:pt x="19606" y="18991"/>
                  </a:lnTo>
                  <a:cubicBezTo>
                    <a:pt x="20276" y="18992"/>
                    <a:pt x="20912" y="18993"/>
                    <a:pt x="21512" y="18993"/>
                  </a:cubicBezTo>
                  <a:cubicBezTo>
                    <a:pt x="22361" y="18993"/>
                    <a:pt x="23136" y="18991"/>
                    <a:pt x="23828" y="18987"/>
                  </a:cubicBezTo>
                  <a:cubicBezTo>
                    <a:pt x="25010" y="18978"/>
                    <a:pt x="25945" y="18970"/>
                    <a:pt x="26590" y="18954"/>
                  </a:cubicBezTo>
                  <a:cubicBezTo>
                    <a:pt x="27234" y="18941"/>
                    <a:pt x="27583" y="18925"/>
                    <a:pt x="27587" y="18905"/>
                  </a:cubicBezTo>
                  <a:cubicBezTo>
                    <a:pt x="27595" y="18884"/>
                    <a:pt x="27259" y="18863"/>
                    <a:pt x="26631" y="18843"/>
                  </a:cubicBezTo>
                  <a:cubicBezTo>
                    <a:pt x="25999" y="18827"/>
                    <a:pt x="25076" y="18806"/>
                    <a:pt x="23906" y="18790"/>
                  </a:cubicBezTo>
                  <a:lnTo>
                    <a:pt x="19721" y="18732"/>
                  </a:lnTo>
                  <a:lnTo>
                    <a:pt x="18478" y="18720"/>
                  </a:lnTo>
                  <a:lnTo>
                    <a:pt x="17842" y="18712"/>
                  </a:lnTo>
                  <a:lnTo>
                    <a:pt x="17259" y="18708"/>
                  </a:lnTo>
                  <a:lnTo>
                    <a:pt x="14526" y="18658"/>
                  </a:lnTo>
                  <a:cubicBezTo>
                    <a:pt x="14113" y="18655"/>
                    <a:pt x="13466" y="18645"/>
                    <a:pt x="12643" y="18645"/>
                  </a:cubicBezTo>
                  <a:cubicBezTo>
                    <a:pt x="12509" y="18645"/>
                    <a:pt x="12371" y="18645"/>
                    <a:pt x="12228" y="18646"/>
                  </a:cubicBezTo>
                  <a:cubicBezTo>
                    <a:pt x="11231" y="18650"/>
                    <a:pt x="10103" y="18667"/>
                    <a:pt x="8962" y="18675"/>
                  </a:cubicBezTo>
                  <a:cubicBezTo>
                    <a:pt x="8867" y="18675"/>
                    <a:pt x="8771" y="18675"/>
                    <a:pt x="8673" y="18675"/>
                  </a:cubicBezTo>
                  <a:cubicBezTo>
                    <a:pt x="7648" y="18675"/>
                    <a:pt x="6447" y="18657"/>
                    <a:pt x="4941" y="18638"/>
                  </a:cubicBezTo>
                  <a:lnTo>
                    <a:pt x="3640" y="18625"/>
                  </a:lnTo>
                  <a:lnTo>
                    <a:pt x="2348" y="18621"/>
                  </a:lnTo>
                  <a:lnTo>
                    <a:pt x="255" y="18613"/>
                  </a:lnTo>
                  <a:lnTo>
                    <a:pt x="255" y="18355"/>
                  </a:lnTo>
                  <a:cubicBezTo>
                    <a:pt x="259" y="17887"/>
                    <a:pt x="259" y="17415"/>
                    <a:pt x="259" y="16935"/>
                  </a:cubicBezTo>
                  <a:cubicBezTo>
                    <a:pt x="259" y="16418"/>
                    <a:pt x="259" y="15909"/>
                    <a:pt x="255" y="15409"/>
                  </a:cubicBezTo>
                  <a:cubicBezTo>
                    <a:pt x="247" y="14403"/>
                    <a:pt x="239" y="13439"/>
                    <a:pt x="239" y="12503"/>
                  </a:cubicBezTo>
                  <a:cubicBezTo>
                    <a:pt x="247" y="10493"/>
                    <a:pt x="255" y="8396"/>
                    <a:pt x="263" y="6246"/>
                  </a:cubicBezTo>
                  <a:cubicBezTo>
                    <a:pt x="267" y="5187"/>
                    <a:pt x="271" y="4083"/>
                    <a:pt x="280" y="2939"/>
                  </a:cubicBezTo>
                  <a:lnTo>
                    <a:pt x="284" y="185"/>
                  </a:lnTo>
                  <a:lnTo>
                    <a:pt x="522" y="185"/>
                  </a:lnTo>
                  <a:lnTo>
                    <a:pt x="7308" y="189"/>
                  </a:lnTo>
                  <a:lnTo>
                    <a:pt x="12942" y="189"/>
                  </a:lnTo>
                  <a:lnTo>
                    <a:pt x="14813" y="173"/>
                  </a:lnTo>
                  <a:cubicBezTo>
                    <a:pt x="15421" y="165"/>
                    <a:pt x="16003" y="161"/>
                    <a:pt x="16574" y="157"/>
                  </a:cubicBezTo>
                  <a:cubicBezTo>
                    <a:pt x="17132" y="157"/>
                    <a:pt x="17718" y="157"/>
                    <a:pt x="18301" y="161"/>
                  </a:cubicBezTo>
                  <a:cubicBezTo>
                    <a:pt x="19462" y="169"/>
                    <a:pt x="20640" y="181"/>
                    <a:pt x="21830" y="185"/>
                  </a:cubicBezTo>
                  <a:cubicBezTo>
                    <a:pt x="23020" y="185"/>
                    <a:pt x="24161" y="181"/>
                    <a:pt x="25252" y="181"/>
                  </a:cubicBezTo>
                  <a:lnTo>
                    <a:pt x="27402" y="181"/>
                  </a:lnTo>
                  <a:lnTo>
                    <a:pt x="27402" y="846"/>
                  </a:lnTo>
                  <a:cubicBezTo>
                    <a:pt x="27398" y="1892"/>
                    <a:pt x="27398" y="2906"/>
                    <a:pt x="27394" y="3891"/>
                  </a:cubicBezTo>
                  <a:cubicBezTo>
                    <a:pt x="27394" y="4843"/>
                    <a:pt x="27386" y="5745"/>
                    <a:pt x="27378" y="6652"/>
                  </a:cubicBezTo>
                  <a:cubicBezTo>
                    <a:pt x="27369" y="7559"/>
                    <a:pt x="27365" y="8466"/>
                    <a:pt x="27365" y="9332"/>
                  </a:cubicBezTo>
                  <a:cubicBezTo>
                    <a:pt x="27365" y="10197"/>
                    <a:pt x="27373" y="10993"/>
                    <a:pt x="27378" y="11720"/>
                  </a:cubicBezTo>
                  <a:cubicBezTo>
                    <a:pt x="27382" y="12446"/>
                    <a:pt x="27386" y="13111"/>
                    <a:pt x="27390" y="13714"/>
                  </a:cubicBezTo>
                  <a:cubicBezTo>
                    <a:pt x="27394" y="14329"/>
                    <a:pt x="27394" y="14924"/>
                    <a:pt x="27398" y="15445"/>
                  </a:cubicBezTo>
                  <a:cubicBezTo>
                    <a:pt x="27406" y="16496"/>
                    <a:pt x="27414" y="17321"/>
                    <a:pt x="27431" y="17887"/>
                  </a:cubicBezTo>
                  <a:cubicBezTo>
                    <a:pt x="27447" y="18453"/>
                    <a:pt x="27464" y="18757"/>
                    <a:pt x="27492" y="18765"/>
                  </a:cubicBezTo>
                  <a:cubicBezTo>
                    <a:pt x="27493" y="18765"/>
                    <a:pt x="27493" y="18765"/>
                    <a:pt x="27494" y="18765"/>
                  </a:cubicBezTo>
                  <a:cubicBezTo>
                    <a:pt x="27518" y="18765"/>
                    <a:pt x="27538" y="18479"/>
                    <a:pt x="27550" y="17928"/>
                  </a:cubicBezTo>
                  <a:cubicBezTo>
                    <a:pt x="27566" y="17366"/>
                    <a:pt x="27574" y="16537"/>
                    <a:pt x="27583" y="15478"/>
                  </a:cubicBezTo>
                  <a:cubicBezTo>
                    <a:pt x="27587" y="14941"/>
                    <a:pt x="27587" y="14374"/>
                    <a:pt x="27591" y="13710"/>
                  </a:cubicBezTo>
                  <a:cubicBezTo>
                    <a:pt x="27595" y="13029"/>
                    <a:pt x="27591" y="12311"/>
                    <a:pt x="27587" y="11564"/>
                  </a:cubicBezTo>
                  <a:cubicBezTo>
                    <a:pt x="27583" y="10821"/>
                    <a:pt x="27579" y="10046"/>
                    <a:pt x="27574" y="9270"/>
                  </a:cubicBezTo>
                  <a:cubicBezTo>
                    <a:pt x="27574" y="8495"/>
                    <a:pt x="27579" y="7657"/>
                    <a:pt x="27583" y="6742"/>
                  </a:cubicBezTo>
                  <a:cubicBezTo>
                    <a:pt x="27591" y="5840"/>
                    <a:pt x="27595" y="4818"/>
                    <a:pt x="27595" y="3804"/>
                  </a:cubicBezTo>
                  <a:cubicBezTo>
                    <a:pt x="27591" y="2811"/>
                    <a:pt x="27587" y="1786"/>
                    <a:pt x="27587" y="731"/>
                  </a:cubicBezTo>
                  <a:lnTo>
                    <a:pt x="27587" y="1"/>
                  </a:lnTo>
                  <a:lnTo>
                    <a:pt x="26709" y="1"/>
                  </a:lnTo>
                  <a:lnTo>
                    <a:pt x="25022" y="9"/>
                  </a:lnTo>
                  <a:cubicBezTo>
                    <a:pt x="23902" y="13"/>
                    <a:pt x="22786" y="21"/>
                    <a:pt x="21678" y="21"/>
                  </a:cubicBezTo>
                  <a:lnTo>
                    <a:pt x="18178" y="9"/>
                  </a:lnTo>
                  <a:cubicBezTo>
                    <a:pt x="17776" y="9"/>
                    <a:pt x="17356" y="5"/>
                    <a:pt x="16929" y="5"/>
                  </a:cubicBezTo>
                  <a:cubicBezTo>
                    <a:pt x="16716" y="5"/>
                    <a:pt x="16501" y="6"/>
                    <a:pt x="16286" y="9"/>
                  </a:cubicBezTo>
                  <a:lnTo>
                    <a:pt x="14424" y="25"/>
                  </a:lnTo>
                  <a:cubicBezTo>
                    <a:pt x="13820" y="34"/>
                    <a:pt x="13229" y="38"/>
                    <a:pt x="12659" y="38"/>
                  </a:cubicBezTo>
                  <a:lnTo>
                    <a:pt x="10829" y="38"/>
                  </a:lnTo>
                  <a:lnTo>
                    <a:pt x="7091" y="29"/>
                  </a:lnTo>
                  <a:lnTo>
                    <a:pt x="329"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3;p39">
              <a:extLst>
                <a:ext uri="{FF2B5EF4-FFF2-40B4-BE49-F238E27FC236}">
                  <a16:creationId xmlns:a16="http://schemas.microsoft.com/office/drawing/2014/main" id="{6D252E26-8F42-4EB7-AF12-9CE992D89695}"/>
                </a:ext>
              </a:extLst>
            </p:cNvPr>
            <p:cNvSpPr/>
            <p:nvPr/>
          </p:nvSpPr>
          <p:spPr>
            <a:xfrm>
              <a:off x="1353400" y="4850975"/>
              <a:ext cx="19625" cy="3775"/>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4;p39">
              <a:extLst>
                <a:ext uri="{FF2B5EF4-FFF2-40B4-BE49-F238E27FC236}">
                  <a16:creationId xmlns:a16="http://schemas.microsoft.com/office/drawing/2014/main" id="{88A9D67A-66ED-46D6-8AAF-36A3930B777F}"/>
                </a:ext>
              </a:extLst>
            </p:cNvPr>
            <p:cNvSpPr/>
            <p:nvPr/>
          </p:nvSpPr>
          <p:spPr>
            <a:xfrm>
              <a:off x="1391875" y="4850800"/>
              <a:ext cx="12525" cy="39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5;p39">
              <a:extLst>
                <a:ext uri="{FF2B5EF4-FFF2-40B4-BE49-F238E27FC236}">
                  <a16:creationId xmlns:a16="http://schemas.microsoft.com/office/drawing/2014/main" id="{E1F9DED7-E131-4056-A07B-8788C611428D}"/>
                </a:ext>
              </a:extLst>
            </p:cNvPr>
            <p:cNvSpPr/>
            <p:nvPr/>
          </p:nvSpPr>
          <p:spPr>
            <a:xfrm>
              <a:off x="1405100" y="4850975"/>
              <a:ext cx="6175" cy="2700"/>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6;p39">
              <a:extLst>
                <a:ext uri="{FF2B5EF4-FFF2-40B4-BE49-F238E27FC236}">
                  <a16:creationId xmlns:a16="http://schemas.microsoft.com/office/drawing/2014/main" id="{2A1291A5-44FD-4D00-B20E-3BE01DC0BB56}"/>
                </a:ext>
              </a:extLst>
            </p:cNvPr>
            <p:cNvSpPr/>
            <p:nvPr/>
          </p:nvSpPr>
          <p:spPr>
            <a:xfrm>
              <a:off x="1412075" y="4850725"/>
              <a:ext cx="5250" cy="327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7;p39">
              <a:extLst>
                <a:ext uri="{FF2B5EF4-FFF2-40B4-BE49-F238E27FC236}">
                  <a16:creationId xmlns:a16="http://schemas.microsoft.com/office/drawing/2014/main" id="{C911911C-F79A-472A-B34C-E3BD4A3CCE7A}"/>
                </a:ext>
              </a:extLst>
            </p:cNvPr>
            <p:cNvSpPr/>
            <p:nvPr/>
          </p:nvSpPr>
          <p:spPr>
            <a:xfrm>
              <a:off x="1381000" y="4851250"/>
              <a:ext cx="3825" cy="3375"/>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p39">
              <a:extLst>
                <a:ext uri="{FF2B5EF4-FFF2-40B4-BE49-F238E27FC236}">
                  <a16:creationId xmlns:a16="http://schemas.microsoft.com/office/drawing/2014/main" id="{E818A025-569E-43D2-895B-24E75F1348AD}"/>
                </a:ext>
              </a:extLst>
            </p:cNvPr>
            <p:cNvSpPr/>
            <p:nvPr/>
          </p:nvSpPr>
          <p:spPr>
            <a:xfrm>
              <a:off x="1386650" y="4851325"/>
              <a:ext cx="3800" cy="3400"/>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9;p39">
              <a:extLst>
                <a:ext uri="{FF2B5EF4-FFF2-40B4-BE49-F238E27FC236}">
                  <a16:creationId xmlns:a16="http://schemas.microsoft.com/office/drawing/2014/main" id="{B4FD13FA-4AD9-444B-A519-58D356B1E4C9}"/>
                </a:ext>
              </a:extLst>
            </p:cNvPr>
            <p:cNvSpPr/>
            <p:nvPr/>
          </p:nvSpPr>
          <p:spPr>
            <a:xfrm>
              <a:off x="1375975" y="4851000"/>
              <a:ext cx="3500" cy="3175"/>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0;p39">
              <a:extLst>
                <a:ext uri="{FF2B5EF4-FFF2-40B4-BE49-F238E27FC236}">
                  <a16:creationId xmlns:a16="http://schemas.microsoft.com/office/drawing/2014/main" id="{81826B91-6977-4EF9-936C-DA5A0FC27654}"/>
                </a:ext>
              </a:extLst>
            </p:cNvPr>
            <p:cNvSpPr/>
            <p:nvPr/>
          </p:nvSpPr>
          <p:spPr>
            <a:xfrm>
              <a:off x="1377825" y="4889475"/>
              <a:ext cx="38175" cy="4400"/>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1;p39">
              <a:extLst>
                <a:ext uri="{FF2B5EF4-FFF2-40B4-BE49-F238E27FC236}">
                  <a16:creationId xmlns:a16="http://schemas.microsoft.com/office/drawing/2014/main" id="{A1D53C82-93FB-4D58-B8D0-849D3DE5FC0D}"/>
                </a:ext>
              </a:extLst>
            </p:cNvPr>
            <p:cNvSpPr/>
            <p:nvPr/>
          </p:nvSpPr>
          <p:spPr>
            <a:xfrm>
              <a:off x="1416400" y="4889375"/>
              <a:ext cx="5250" cy="3400"/>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2;p39">
              <a:extLst>
                <a:ext uri="{FF2B5EF4-FFF2-40B4-BE49-F238E27FC236}">
                  <a16:creationId xmlns:a16="http://schemas.microsoft.com/office/drawing/2014/main" id="{A3815FAD-9E3A-451C-845C-BF7E770847EE}"/>
                </a:ext>
              </a:extLst>
            </p:cNvPr>
            <p:cNvSpPr/>
            <p:nvPr/>
          </p:nvSpPr>
          <p:spPr>
            <a:xfrm>
              <a:off x="1423775" y="4889875"/>
              <a:ext cx="4750" cy="3325"/>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3;p39">
              <a:extLst>
                <a:ext uri="{FF2B5EF4-FFF2-40B4-BE49-F238E27FC236}">
                  <a16:creationId xmlns:a16="http://schemas.microsoft.com/office/drawing/2014/main" id="{C852D4DF-A9A4-41D1-B111-3C02952E1054}"/>
                </a:ext>
              </a:extLst>
            </p:cNvPr>
            <p:cNvSpPr/>
            <p:nvPr/>
          </p:nvSpPr>
          <p:spPr>
            <a:xfrm>
              <a:off x="1359550" y="4890775"/>
              <a:ext cx="2900" cy="2525"/>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4;p39">
              <a:extLst>
                <a:ext uri="{FF2B5EF4-FFF2-40B4-BE49-F238E27FC236}">
                  <a16:creationId xmlns:a16="http://schemas.microsoft.com/office/drawing/2014/main" id="{F41C1216-D127-4DBE-9CBD-BD5B943FDE91}"/>
                </a:ext>
              </a:extLst>
            </p:cNvPr>
            <p:cNvSpPr/>
            <p:nvPr/>
          </p:nvSpPr>
          <p:spPr>
            <a:xfrm>
              <a:off x="1403050" y="4811175"/>
              <a:ext cx="61475" cy="5650"/>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5;p39">
              <a:extLst>
                <a:ext uri="{FF2B5EF4-FFF2-40B4-BE49-F238E27FC236}">
                  <a16:creationId xmlns:a16="http://schemas.microsoft.com/office/drawing/2014/main" id="{8204C3AA-DBF7-403E-A44E-7FF661F454E2}"/>
                </a:ext>
              </a:extLst>
            </p:cNvPr>
            <p:cNvSpPr/>
            <p:nvPr/>
          </p:nvSpPr>
          <p:spPr>
            <a:xfrm>
              <a:off x="1369825" y="4811300"/>
              <a:ext cx="9450" cy="3125"/>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p39">
              <a:extLst>
                <a:ext uri="{FF2B5EF4-FFF2-40B4-BE49-F238E27FC236}">
                  <a16:creationId xmlns:a16="http://schemas.microsoft.com/office/drawing/2014/main" id="{0311B4D1-E4EE-4C11-A91E-2AA599CD2BAF}"/>
                </a:ext>
              </a:extLst>
            </p:cNvPr>
            <p:cNvSpPr/>
            <p:nvPr/>
          </p:nvSpPr>
          <p:spPr>
            <a:xfrm>
              <a:off x="1386950" y="4810875"/>
              <a:ext cx="4750" cy="3375"/>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p39">
              <a:extLst>
                <a:ext uri="{FF2B5EF4-FFF2-40B4-BE49-F238E27FC236}">
                  <a16:creationId xmlns:a16="http://schemas.microsoft.com/office/drawing/2014/main" id="{58C62B4A-217D-4CE4-B9C3-3F9129FE3B85}"/>
                </a:ext>
              </a:extLst>
            </p:cNvPr>
            <p:cNvSpPr/>
            <p:nvPr/>
          </p:nvSpPr>
          <p:spPr>
            <a:xfrm>
              <a:off x="1393400" y="4811225"/>
              <a:ext cx="4250" cy="3600"/>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8;p39">
              <a:extLst>
                <a:ext uri="{FF2B5EF4-FFF2-40B4-BE49-F238E27FC236}">
                  <a16:creationId xmlns:a16="http://schemas.microsoft.com/office/drawing/2014/main" id="{B9317433-4E23-47A9-BFDC-CA63BE70768B}"/>
                </a:ext>
              </a:extLst>
            </p:cNvPr>
            <p:cNvSpPr/>
            <p:nvPr/>
          </p:nvSpPr>
          <p:spPr>
            <a:xfrm>
              <a:off x="1398325" y="4811375"/>
              <a:ext cx="3925" cy="3575"/>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9;p39">
              <a:extLst>
                <a:ext uri="{FF2B5EF4-FFF2-40B4-BE49-F238E27FC236}">
                  <a16:creationId xmlns:a16="http://schemas.microsoft.com/office/drawing/2014/main" id="{C0739E99-DC1A-4911-AC62-EE0B06682D0F}"/>
                </a:ext>
              </a:extLst>
            </p:cNvPr>
            <p:cNvSpPr/>
            <p:nvPr/>
          </p:nvSpPr>
          <p:spPr>
            <a:xfrm>
              <a:off x="1382225" y="4811125"/>
              <a:ext cx="3425" cy="2775"/>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0;p39">
              <a:extLst>
                <a:ext uri="{FF2B5EF4-FFF2-40B4-BE49-F238E27FC236}">
                  <a16:creationId xmlns:a16="http://schemas.microsoft.com/office/drawing/2014/main" id="{71838F8D-7494-43AA-B675-B076BC77D24B}"/>
                </a:ext>
              </a:extLst>
            </p:cNvPr>
            <p:cNvSpPr/>
            <p:nvPr/>
          </p:nvSpPr>
          <p:spPr>
            <a:xfrm>
              <a:off x="1464800" y="4811400"/>
              <a:ext cx="3425" cy="2800"/>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1;p39">
              <a:extLst>
                <a:ext uri="{FF2B5EF4-FFF2-40B4-BE49-F238E27FC236}">
                  <a16:creationId xmlns:a16="http://schemas.microsoft.com/office/drawing/2014/main" id="{C437665B-91BE-4ABD-885E-2AC9DB5FF6A6}"/>
                </a:ext>
              </a:extLst>
            </p:cNvPr>
            <p:cNvSpPr/>
            <p:nvPr/>
          </p:nvSpPr>
          <p:spPr>
            <a:xfrm>
              <a:off x="1395775" y="4903150"/>
              <a:ext cx="43625" cy="362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2;p39">
              <a:extLst>
                <a:ext uri="{FF2B5EF4-FFF2-40B4-BE49-F238E27FC236}">
                  <a16:creationId xmlns:a16="http://schemas.microsoft.com/office/drawing/2014/main" id="{3CD4F6B4-04EE-48DA-A4A8-447097DC96CF}"/>
                </a:ext>
              </a:extLst>
            </p:cNvPr>
            <p:cNvSpPr/>
            <p:nvPr/>
          </p:nvSpPr>
          <p:spPr>
            <a:xfrm>
              <a:off x="1391150" y="4903975"/>
              <a:ext cx="3725" cy="2000"/>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3;p39">
              <a:extLst>
                <a:ext uri="{FF2B5EF4-FFF2-40B4-BE49-F238E27FC236}">
                  <a16:creationId xmlns:a16="http://schemas.microsoft.com/office/drawing/2014/main" id="{479939F9-EB40-4207-87D2-63E2E35486C5}"/>
                </a:ext>
              </a:extLst>
            </p:cNvPr>
            <p:cNvSpPr/>
            <p:nvPr/>
          </p:nvSpPr>
          <p:spPr>
            <a:xfrm>
              <a:off x="1362525" y="4916225"/>
              <a:ext cx="41675" cy="3550"/>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4;p39">
              <a:extLst>
                <a:ext uri="{FF2B5EF4-FFF2-40B4-BE49-F238E27FC236}">
                  <a16:creationId xmlns:a16="http://schemas.microsoft.com/office/drawing/2014/main" id="{9D25906E-6320-4F98-9D1B-20A0EE999E03}"/>
                </a:ext>
              </a:extLst>
            </p:cNvPr>
            <p:cNvSpPr/>
            <p:nvPr/>
          </p:nvSpPr>
          <p:spPr>
            <a:xfrm>
              <a:off x="1354325" y="4916350"/>
              <a:ext cx="7100" cy="29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5;p39">
              <a:extLst>
                <a:ext uri="{FF2B5EF4-FFF2-40B4-BE49-F238E27FC236}">
                  <a16:creationId xmlns:a16="http://schemas.microsoft.com/office/drawing/2014/main" id="{65830ABA-5DB9-40DC-A513-EEF94913DC9F}"/>
                </a:ext>
              </a:extLst>
            </p:cNvPr>
            <p:cNvSpPr/>
            <p:nvPr/>
          </p:nvSpPr>
          <p:spPr>
            <a:xfrm>
              <a:off x="1343975" y="4916550"/>
              <a:ext cx="7000" cy="3000"/>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6;p39">
              <a:extLst>
                <a:ext uri="{FF2B5EF4-FFF2-40B4-BE49-F238E27FC236}">
                  <a16:creationId xmlns:a16="http://schemas.microsoft.com/office/drawing/2014/main" id="{6D0BB10D-5A75-47F4-B122-0684ADC7445F}"/>
                </a:ext>
              </a:extLst>
            </p:cNvPr>
            <p:cNvSpPr/>
            <p:nvPr/>
          </p:nvSpPr>
          <p:spPr>
            <a:xfrm>
              <a:off x="1336775" y="4916850"/>
              <a:ext cx="3425" cy="2100"/>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37;p39">
              <a:extLst>
                <a:ext uri="{FF2B5EF4-FFF2-40B4-BE49-F238E27FC236}">
                  <a16:creationId xmlns:a16="http://schemas.microsoft.com/office/drawing/2014/main" id="{E55F4791-9181-43A1-A48F-90878FD0C8C9}"/>
                </a:ext>
              </a:extLst>
            </p:cNvPr>
            <p:cNvSpPr/>
            <p:nvPr/>
          </p:nvSpPr>
          <p:spPr>
            <a:xfrm>
              <a:off x="1393625" y="4797600"/>
              <a:ext cx="4325" cy="2875"/>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8;p39">
              <a:extLst>
                <a:ext uri="{FF2B5EF4-FFF2-40B4-BE49-F238E27FC236}">
                  <a16:creationId xmlns:a16="http://schemas.microsoft.com/office/drawing/2014/main" id="{12A4D31C-70E5-4735-A894-234D5AA2DBB7}"/>
                </a:ext>
              </a:extLst>
            </p:cNvPr>
            <p:cNvSpPr/>
            <p:nvPr/>
          </p:nvSpPr>
          <p:spPr>
            <a:xfrm>
              <a:off x="1423575" y="4797675"/>
              <a:ext cx="3400" cy="2825"/>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39;p39">
              <a:extLst>
                <a:ext uri="{FF2B5EF4-FFF2-40B4-BE49-F238E27FC236}">
                  <a16:creationId xmlns:a16="http://schemas.microsoft.com/office/drawing/2014/main" id="{10349B2C-BA97-41D0-8C55-16E1E797F228}"/>
                </a:ext>
              </a:extLst>
            </p:cNvPr>
            <p:cNvSpPr/>
            <p:nvPr/>
          </p:nvSpPr>
          <p:spPr>
            <a:xfrm>
              <a:off x="1399475" y="4797675"/>
              <a:ext cx="21750" cy="3600"/>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0;p39">
              <a:extLst>
                <a:ext uri="{FF2B5EF4-FFF2-40B4-BE49-F238E27FC236}">
                  <a16:creationId xmlns:a16="http://schemas.microsoft.com/office/drawing/2014/main" id="{1F5F8F29-4151-42D3-850E-E850843C2668}"/>
                </a:ext>
              </a:extLst>
            </p:cNvPr>
            <p:cNvSpPr/>
            <p:nvPr/>
          </p:nvSpPr>
          <p:spPr>
            <a:xfrm>
              <a:off x="1381725" y="4798125"/>
              <a:ext cx="4625" cy="2975"/>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1;p39">
              <a:extLst>
                <a:ext uri="{FF2B5EF4-FFF2-40B4-BE49-F238E27FC236}">
                  <a16:creationId xmlns:a16="http://schemas.microsoft.com/office/drawing/2014/main" id="{FB46C141-EB28-4764-BD90-E78700DB1210}"/>
                </a:ext>
              </a:extLst>
            </p:cNvPr>
            <p:cNvSpPr/>
            <p:nvPr/>
          </p:nvSpPr>
          <p:spPr>
            <a:xfrm>
              <a:off x="1444200" y="4798175"/>
              <a:ext cx="3600" cy="3075"/>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2;p39">
              <a:extLst>
                <a:ext uri="{FF2B5EF4-FFF2-40B4-BE49-F238E27FC236}">
                  <a16:creationId xmlns:a16="http://schemas.microsoft.com/office/drawing/2014/main" id="{59C46688-75D9-4E22-9AC0-C2921314E830}"/>
                </a:ext>
              </a:extLst>
            </p:cNvPr>
            <p:cNvSpPr/>
            <p:nvPr/>
          </p:nvSpPr>
          <p:spPr>
            <a:xfrm>
              <a:off x="1388375" y="4797900"/>
              <a:ext cx="3825" cy="3075"/>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3;p39">
              <a:extLst>
                <a:ext uri="{FF2B5EF4-FFF2-40B4-BE49-F238E27FC236}">
                  <a16:creationId xmlns:a16="http://schemas.microsoft.com/office/drawing/2014/main" id="{3A398F13-ED51-4B6F-8485-1A34AC45B61C}"/>
                </a:ext>
              </a:extLst>
            </p:cNvPr>
            <p:cNvSpPr/>
            <p:nvPr/>
          </p:nvSpPr>
          <p:spPr>
            <a:xfrm>
              <a:off x="1430125" y="4798100"/>
              <a:ext cx="3100" cy="3025"/>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4;p39">
              <a:extLst>
                <a:ext uri="{FF2B5EF4-FFF2-40B4-BE49-F238E27FC236}">
                  <a16:creationId xmlns:a16="http://schemas.microsoft.com/office/drawing/2014/main" id="{4AAE22B3-CE9E-43E0-953F-7210B757D462}"/>
                </a:ext>
              </a:extLst>
            </p:cNvPr>
            <p:cNvSpPr/>
            <p:nvPr/>
          </p:nvSpPr>
          <p:spPr>
            <a:xfrm>
              <a:off x="1439775" y="4798075"/>
              <a:ext cx="2800" cy="3175"/>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5;p39">
              <a:extLst>
                <a:ext uri="{FF2B5EF4-FFF2-40B4-BE49-F238E27FC236}">
                  <a16:creationId xmlns:a16="http://schemas.microsoft.com/office/drawing/2014/main" id="{C729832A-B7C8-4C1C-A839-CAFBAA45F4F1}"/>
                </a:ext>
              </a:extLst>
            </p:cNvPr>
            <p:cNvSpPr/>
            <p:nvPr/>
          </p:nvSpPr>
          <p:spPr>
            <a:xfrm>
              <a:off x="1375550" y="4798650"/>
              <a:ext cx="3225" cy="2425"/>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6;p39">
              <a:extLst>
                <a:ext uri="{FF2B5EF4-FFF2-40B4-BE49-F238E27FC236}">
                  <a16:creationId xmlns:a16="http://schemas.microsoft.com/office/drawing/2014/main" id="{9C070261-E2AA-43A9-A9F6-825D6286E25C}"/>
                </a:ext>
              </a:extLst>
            </p:cNvPr>
            <p:cNvSpPr/>
            <p:nvPr/>
          </p:nvSpPr>
          <p:spPr>
            <a:xfrm>
              <a:off x="1434750" y="4798275"/>
              <a:ext cx="2275" cy="2700"/>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7;p39">
              <a:extLst>
                <a:ext uri="{FF2B5EF4-FFF2-40B4-BE49-F238E27FC236}">
                  <a16:creationId xmlns:a16="http://schemas.microsoft.com/office/drawing/2014/main" id="{FDA8B557-2FEB-4252-9D50-32E5373D7B0C}"/>
                </a:ext>
              </a:extLst>
            </p:cNvPr>
            <p:cNvSpPr/>
            <p:nvPr/>
          </p:nvSpPr>
          <p:spPr>
            <a:xfrm>
              <a:off x="1368475" y="4837525"/>
              <a:ext cx="15425" cy="3450"/>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8;p39">
              <a:extLst>
                <a:ext uri="{FF2B5EF4-FFF2-40B4-BE49-F238E27FC236}">
                  <a16:creationId xmlns:a16="http://schemas.microsoft.com/office/drawing/2014/main" id="{5CCEC327-458E-43B6-A930-6131CB5B12DD}"/>
                </a:ext>
              </a:extLst>
            </p:cNvPr>
            <p:cNvSpPr/>
            <p:nvPr/>
          </p:nvSpPr>
          <p:spPr>
            <a:xfrm>
              <a:off x="1357825" y="4838425"/>
              <a:ext cx="7400" cy="2800"/>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9">
              <a:extLst>
                <a:ext uri="{FF2B5EF4-FFF2-40B4-BE49-F238E27FC236}">
                  <a16:creationId xmlns:a16="http://schemas.microsoft.com/office/drawing/2014/main" id="{E351742C-644D-4997-88D8-E6A3676EC180}"/>
                </a:ext>
              </a:extLst>
            </p:cNvPr>
            <p:cNvSpPr/>
            <p:nvPr/>
          </p:nvSpPr>
          <p:spPr>
            <a:xfrm>
              <a:off x="1347350" y="4838275"/>
              <a:ext cx="6375" cy="2950"/>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p39">
              <a:extLst>
                <a:ext uri="{FF2B5EF4-FFF2-40B4-BE49-F238E27FC236}">
                  <a16:creationId xmlns:a16="http://schemas.microsoft.com/office/drawing/2014/main" id="{AAF035EE-87EC-4BA8-9072-34736B73CB39}"/>
                </a:ext>
              </a:extLst>
            </p:cNvPr>
            <p:cNvSpPr/>
            <p:nvPr/>
          </p:nvSpPr>
          <p:spPr>
            <a:xfrm>
              <a:off x="1420175" y="4837925"/>
              <a:ext cx="4650" cy="3575"/>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1;p39">
              <a:extLst>
                <a:ext uri="{FF2B5EF4-FFF2-40B4-BE49-F238E27FC236}">
                  <a16:creationId xmlns:a16="http://schemas.microsoft.com/office/drawing/2014/main" id="{2DB09A8B-6F60-42AA-B733-C0320E523BB5}"/>
                </a:ext>
              </a:extLst>
            </p:cNvPr>
            <p:cNvSpPr/>
            <p:nvPr/>
          </p:nvSpPr>
          <p:spPr>
            <a:xfrm>
              <a:off x="1413525" y="4837975"/>
              <a:ext cx="3700" cy="2800"/>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2;p39">
              <a:extLst>
                <a:ext uri="{FF2B5EF4-FFF2-40B4-BE49-F238E27FC236}">
                  <a16:creationId xmlns:a16="http://schemas.microsoft.com/office/drawing/2014/main" id="{48118791-E9F2-40E0-852D-AC66E7498B83}"/>
                </a:ext>
              </a:extLst>
            </p:cNvPr>
            <p:cNvSpPr/>
            <p:nvPr/>
          </p:nvSpPr>
          <p:spPr>
            <a:xfrm>
              <a:off x="1385400" y="4838275"/>
              <a:ext cx="3100" cy="2500"/>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3;p39">
              <a:extLst>
                <a:ext uri="{FF2B5EF4-FFF2-40B4-BE49-F238E27FC236}">
                  <a16:creationId xmlns:a16="http://schemas.microsoft.com/office/drawing/2014/main" id="{E7E3302C-E3A8-4723-BDE5-8971C968C08D}"/>
                </a:ext>
              </a:extLst>
            </p:cNvPr>
            <p:cNvSpPr/>
            <p:nvPr/>
          </p:nvSpPr>
          <p:spPr>
            <a:xfrm>
              <a:off x="1399775" y="4838075"/>
              <a:ext cx="2900" cy="2600"/>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4;p39">
              <a:extLst>
                <a:ext uri="{FF2B5EF4-FFF2-40B4-BE49-F238E27FC236}">
                  <a16:creationId xmlns:a16="http://schemas.microsoft.com/office/drawing/2014/main" id="{6545A7E6-E3A1-4694-9D46-9E292B4C3AD8}"/>
                </a:ext>
              </a:extLst>
            </p:cNvPr>
            <p:cNvSpPr/>
            <p:nvPr/>
          </p:nvSpPr>
          <p:spPr>
            <a:xfrm>
              <a:off x="1393625" y="4838175"/>
              <a:ext cx="2375" cy="2425"/>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5;p39">
              <a:extLst>
                <a:ext uri="{FF2B5EF4-FFF2-40B4-BE49-F238E27FC236}">
                  <a16:creationId xmlns:a16="http://schemas.microsoft.com/office/drawing/2014/main" id="{4C8B08AA-02A1-4B52-B887-79DF6E01624D}"/>
                </a:ext>
              </a:extLst>
            </p:cNvPr>
            <p:cNvSpPr/>
            <p:nvPr/>
          </p:nvSpPr>
          <p:spPr>
            <a:xfrm>
              <a:off x="1407350" y="4838400"/>
              <a:ext cx="2400" cy="2675"/>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6;p39">
              <a:extLst>
                <a:ext uri="{FF2B5EF4-FFF2-40B4-BE49-F238E27FC236}">
                  <a16:creationId xmlns:a16="http://schemas.microsoft.com/office/drawing/2014/main" id="{63074413-FCD2-4A1B-A89C-305ECC95B084}"/>
                </a:ext>
              </a:extLst>
            </p:cNvPr>
            <p:cNvSpPr/>
            <p:nvPr/>
          </p:nvSpPr>
          <p:spPr>
            <a:xfrm>
              <a:off x="1375250" y="4825200"/>
              <a:ext cx="4650" cy="2775"/>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7;p39">
              <a:extLst>
                <a:ext uri="{FF2B5EF4-FFF2-40B4-BE49-F238E27FC236}">
                  <a16:creationId xmlns:a16="http://schemas.microsoft.com/office/drawing/2014/main" id="{DC261B94-9B1D-4300-B78C-6BDFFC8D469F}"/>
                </a:ext>
              </a:extLst>
            </p:cNvPr>
            <p:cNvSpPr/>
            <p:nvPr/>
          </p:nvSpPr>
          <p:spPr>
            <a:xfrm>
              <a:off x="1384175" y="4825300"/>
              <a:ext cx="3525" cy="2450"/>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8;p39">
              <a:extLst>
                <a:ext uri="{FF2B5EF4-FFF2-40B4-BE49-F238E27FC236}">
                  <a16:creationId xmlns:a16="http://schemas.microsoft.com/office/drawing/2014/main" id="{18B258E3-A9C9-4C46-ABB7-D4FE6AB7809A}"/>
                </a:ext>
              </a:extLst>
            </p:cNvPr>
            <p:cNvSpPr/>
            <p:nvPr/>
          </p:nvSpPr>
          <p:spPr>
            <a:xfrm>
              <a:off x="1416700" y="4825475"/>
              <a:ext cx="2275" cy="2425"/>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9;p39">
              <a:extLst>
                <a:ext uri="{FF2B5EF4-FFF2-40B4-BE49-F238E27FC236}">
                  <a16:creationId xmlns:a16="http://schemas.microsoft.com/office/drawing/2014/main" id="{222CDCF6-F0FB-42CE-94C8-226DB5AF11B0}"/>
                </a:ext>
              </a:extLst>
            </p:cNvPr>
            <p:cNvSpPr/>
            <p:nvPr/>
          </p:nvSpPr>
          <p:spPr>
            <a:xfrm>
              <a:off x="1423975" y="4877150"/>
              <a:ext cx="5150" cy="2800"/>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0;p39">
              <a:extLst>
                <a:ext uri="{FF2B5EF4-FFF2-40B4-BE49-F238E27FC236}">
                  <a16:creationId xmlns:a16="http://schemas.microsoft.com/office/drawing/2014/main" id="{2BC4F9B2-9C2E-4C7D-83CD-4F92121B5569}"/>
                </a:ext>
              </a:extLst>
            </p:cNvPr>
            <p:cNvSpPr/>
            <p:nvPr/>
          </p:nvSpPr>
          <p:spPr>
            <a:xfrm>
              <a:off x="1407350" y="4877525"/>
              <a:ext cx="3825" cy="2525"/>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1;p39">
              <a:extLst>
                <a:ext uri="{FF2B5EF4-FFF2-40B4-BE49-F238E27FC236}">
                  <a16:creationId xmlns:a16="http://schemas.microsoft.com/office/drawing/2014/main" id="{4A0B02A4-D5CE-4AEA-9503-38C2414EFDB1}"/>
                </a:ext>
              </a:extLst>
            </p:cNvPr>
            <p:cNvSpPr/>
            <p:nvPr/>
          </p:nvSpPr>
          <p:spPr>
            <a:xfrm>
              <a:off x="1354950" y="4877200"/>
              <a:ext cx="3000" cy="2350"/>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2;p39">
              <a:extLst>
                <a:ext uri="{FF2B5EF4-FFF2-40B4-BE49-F238E27FC236}">
                  <a16:creationId xmlns:a16="http://schemas.microsoft.com/office/drawing/2014/main" id="{39AF4DAF-37BF-4B72-9EA2-C9DF7D4D2220}"/>
                </a:ext>
              </a:extLst>
            </p:cNvPr>
            <p:cNvSpPr/>
            <p:nvPr/>
          </p:nvSpPr>
          <p:spPr>
            <a:xfrm>
              <a:off x="1362425" y="4877550"/>
              <a:ext cx="2400" cy="2325"/>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3;p39">
              <a:extLst>
                <a:ext uri="{FF2B5EF4-FFF2-40B4-BE49-F238E27FC236}">
                  <a16:creationId xmlns:a16="http://schemas.microsoft.com/office/drawing/2014/main" id="{39F693F8-E11B-4F25-92C3-55AD87A63226}"/>
                </a:ext>
              </a:extLst>
            </p:cNvPr>
            <p:cNvSpPr/>
            <p:nvPr/>
          </p:nvSpPr>
          <p:spPr>
            <a:xfrm>
              <a:off x="1369200" y="4877275"/>
              <a:ext cx="2375" cy="230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4;p39">
              <a:extLst>
                <a:ext uri="{FF2B5EF4-FFF2-40B4-BE49-F238E27FC236}">
                  <a16:creationId xmlns:a16="http://schemas.microsoft.com/office/drawing/2014/main" id="{E8AAF0CB-6DE1-4BEC-A1F2-1684109A8856}"/>
                </a:ext>
              </a:extLst>
            </p:cNvPr>
            <p:cNvSpPr/>
            <p:nvPr/>
          </p:nvSpPr>
          <p:spPr>
            <a:xfrm>
              <a:off x="1353300" y="4863775"/>
              <a:ext cx="13775" cy="3475"/>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5;p39">
              <a:extLst>
                <a:ext uri="{FF2B5EF4-FFF2-40B4-BE49-F238E27FC236}">
                  <a16:creationId xmlns:a16="http://schemas.microsoft.com/office/drawing/2014/main" id="{B568E346-2886-4AFF-9623-71876BD82F9A}"/>
                </a:ext>
              </a:extLst>
            </p:cNvPr>
            <p:cNvSpPr/>
            <p:nvPr/>
          </p:nvSpPr>
          <p:spPr>
            <a:xfrm>
              <a:off x="1402125" y="4863975"/>
              <a:ext cx="10175" cy="3475"/>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6;p39">
              <a:extLst>
                <a:ext uri="{FF2B5EF4-FFF2-40B4-BE49-F238E27FC236}">
                  <a16:creationId xmlns:a16="http://schemas.microsoft.com/office/drawing/2014/main" id="{E0CDC703-0632-44E6-B29E-6C6E508A7153}"/>
                </a:ext>
              </a:extLst>
            </p:cNvPr>
            <p:cNvSpPr/>
            <p:nvPr/>
          </p:nvSpPr>
          <p:spPr>
            <a:xfrm>
              <a:off x="1386325" y="4863525"/>
              <a:ext cx="6800" cy="3600"/>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67;p39">
              <a:extLst>
                <a:ext uri="{FF2B5EF4-FFF2-40B4-BE49-F238E27FC236}">
                  <a16:creationId xmlns:a16="http://schemas.microsoft.com/office/drawing/2014/main" id="{6EB4960A-5FAD-4B76-956A-160A9C138962}"/>
                </a:ext>
              </a:extLst>
            </p:cNvPr>
            <p:cNvSpPr/>
            <p:nvPr/>
          </p:nvSpPr>
          <p:spPr>
            <a:xfrm>
              <a:off x="1377500" y="4863875"/>
              <a:ext cx="5875" cy="3075"/>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8;p39">
              <a:extLst>
                <a:ext uri="{FF2B5EF4-FFF2-40B4-BE49-F238E27FC236}">
                  <a16:creationId xmlns:a16="http://schemas.microsoft.com/office/drawing/2014/main" id="{BD967904-9834-4195-BB55-7AE870C8657C}"/>
                </a:ext>
              </a:extLst>
            </p:cNvPr>
            <p:cNvSpPr/>
            <p:nvPr/>
          </p:nvSpPr>
          <p:spPr>
            <a:xfrm>
              <a:off x="1369500" y="4864050"/>
              <a:ext cx="5275" cy="3300"/>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69;p39">
              <a:extLst>
                <a:ext uri="{FF2B5EF4-FFF2-40B4-BE49-F238E27FC236}">
                  <a16:creationId xmlns:a16="http://schemas.microsoft.com/office/drawing/2014/main" id="{0681B861-B9FA-4B56-ADCC-8134B6BE54C8}"/>
                </a:ext>
              </a:extLst>
            </p:cNvPr>
            <p:cNvSpPr/>
            <p:nvPr/>
          </p:nvSpPr>
          <p:spPr>
            <a:xfrm>
              <a:off x="1395775" y="4863750"/>
              <a:ext cx="4525" cy="3400"/>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0;p39">
              <a:extLst>
                <a:ext uri="{FF2B5EF4-FFF2-40B4-BE49-F238E27FC236}">
                  <a16:creationId xmlns:a16="http://schemas.microsoft.com/office/drawing/2014/main" id="{6BA8AE3F-003B-44FA-A8FD-31E0225A1DE0}"/>
                </a:ext>
              </a:extLst>
            </p:cNvPr>
            <p:cNvSpPr/>
            <p:nvPr/>
          </p:nvSpPr>
          <p:spPr>
            <a:xfrm>
              <a:off x="1421525" y="4863825"/>
              <a:ext cx="3500" cy="3000"/>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1;p39">
              <a:extLst>
                <a:ext uri="{FF2B5EF4-FFF2-40B4-BE49-F238E27FC236}">
                  <a16:creationId xmlns:a16="http://schemas.microsoft.com/office/drawing/2014/main" id="{847FA627-2A48-4089-A407-1D0B4340ABD4}"/>
                </a:ext>
              </a:extLst>
            </p:cNvPr>
            <p:cNvSpPr/>
            <p:nvPr/>
          </p:nvSpPr>
          <p:spPr>
            <a:xfrm>
              <a:off x="1426225" y="4863925"/>
              <a:ext cx="2800" cy="2825"/>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72;p39">
              <a:extLst>
                <a:ext uri="{FF2B5EF4-FFF2-40B4-BE49-F238E27FC236}">
                  <a16:creationId xmlns:a16="http://schemas.microsoft.com/office/drawing/2014/main" id="{6EB7D70D-8280-427C-AFFC-919B8AE386EC}"/>
                </a:ext>
              </a:extLst>
            </p:cNvPr>
            <p:cNvSpPr/>
            <p:nvPr/>
          </p:nvSpPr>
          <p:spPr>
            <a:xfrm>
              <a:off x="1415975" y="4864150"/>
              <a:ext cx="2700" cy="2025"/>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3;p39">
              <a:extLst>
                <a:ext uri="{FF2B5EF4-FFF2-40B4-BE49-F238E27FC236}">
                  <a16:creationId xmlns:a16="http://schemas.microsoft.com/office/drawing/2014/main" id="{793DFB08-A66D-4729-93CB-66CE15118362}"/>
                </a:ext>
              </a:extLst>
            </p:cNvPr>
            <p:cNvSpPr/>
            <p:nvPr/>
          </p:nvSpPr>
          <p:spPr>
            <a:xfrm>
              <a:off x="1398850" y="4784850"/>
              <a:ext cx="77775" cy="4750"/>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74;p39">
              <a:extLst>
                <a:ext uri="{FF2B5EF4-FFF2-40B4-BE49-F238E27FC236}">
                  <a16:creationId xmlns:a16="http://schemas.microsoft.com/office/drawing/2014/main" id="{CC11E914-AFD0-480F-92E0-605A3FCB8EB7}"/>
                </a:ext>
              </a:extLst>
            </p:cNvPr>
            <p:cNvSpPr/>
            <p:nvPr/>
          </p:nvSpPr>
          <p:spPr>
            <a:xfrm>
              <a:off x="1355350" y="4784900"/>
              <a:ext cx="42075" cy="39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75;p39">
              <a:extLst>
                <a:ext uri="{FF2B5EF4-FFF2-40B4-BE49-F238E27FC236}">
                  <a16:creationId xmlns:a16="http://schemas.microsoft.com/office/drawing/2014/main" id="{02DDC35B-238A-42DF-9454-0CED102C354F}"/>
                </a:ext>
              </a:extLst>
            </p:cNvPr>
            <p:cNvSpPr/>
            <p:nvPr/>
          </p:nvSpPr>
          <p:spPr>
            <a:xfrm>
              <a:off x="1315050" y="4785450"/>
              <a:ext cx="32225" cy="3250"/>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76;p39">
              <a:extLst>
                <a:ext uri="{FF2B5EF4-FFF2-40B4-BE49-F238E27FC236}">
                  <a16:creationId xmlns:a16="http://schemas.microsoft.com/office/drawing/2014/main" id="{099AE268-59AA-4A6C-8FBB-3554B5739326}"/>
                </a:ext>
              </a:extLst>
            </p:cNvPr>
            <p:cNvSpPr/>
            <p:nvPr/>
          </p:nvSpPr>
          <p:spPr>
            <a:xfrm>
              <a:off x="1296050" y="4785975"/>
              <a:ext cx="12650" cy="257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77;p39">
              <a:extLst>
                <a:ext uri="{FF2B5EF4-FFF2-40B4-BE49-F238E27FC236}">
                  <a16:creationId xmlns:a16="http://schemas.microsoft.com/office/drawing/2014/main" id="{443647EB-1F21-4E65-9726-E5ECCEE6B603}"/>
                </a:ext>
              </a:extLst>
            </p:cNvPr>
            <p:cNvSpPr/>
            <p:nvPr/>
          </p:nvSpPr>
          <p:spPr>
            <a:xfrm>
              <a:off x="1310525" y="4786050"/>
              <a:ext cx="2450" cy="2225"/>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78;p39">
              <a:extLst>
                <a:ext uri="{FF2B5EF4-FFF2-40B4-BE49-F238E27FC236}">
                  <a16:creationId xmlns:a16="http://schemas.microsoft.com/office/drawing/2014/main" id="{79E73AFE-418E-4732-806F-BDAF2592ABA5}"/>
                </a:ext>
              </a:extLst>
            </p:cNvPr>
            <p:cNvSpPr/>
            <p:nvPr/>
          </p:nvSpPr>
          <p:spPr>
            <a:xfrm>
              <a:off x="1350725" y="4785775"/>
              <a:ext cx="2700" cy="1800"/>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79;p39">
              <a:extLst>
                <a:ext uri="{FF2B5EF4-FFF2-40B4-BE49-F238E27FC236}">
                  <a16:creationId xmlns:a16="http://schemas.microsoft.com/office/drawing/2014/main" id="{B2C754FD-645F-4F10-AA48-7D7C3D1EF94F}"/>
                </a:ext>
              </a:extLst>
            </p:cNvPr>
            <p:cNvSpPr/>
            <p:nvPr/>
          </p:nvSpPr>
          <p:spPr>
            <a:xfrm>
              <a:off x="1430025" y="4888150"/>
              <a:ext cx="66300" cy="7200"/>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80;p39">
              <a:extLst>
                <a:ext uri="{FF2B5EF4-FFF2-40B4-BE49-F238E27FC236}">
                  <a16:creationId xmlns:a16="http://schemas.microsoft.com/office/drawing/2014/main" id="{31A15981-8812-44E9-A2E0-386AD66292CB}"/>
                </a:ext>
              </a:extLst>
            </p:cNvPr>
            <p:cNvSpPr/>
            <p:nvPr/>
          </p:nvSpPr>
          <p:spPr>
            <a:xfrm>
              <a:off x="1429925" y="4875075"/>
              <a:ext cx="66300" cy="7150"/>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81;p39">
              <a:extLst>
                <a:ext uri="{FF2B5EF4-FFF2-40B4-BE49-F238E27FC236}">
                  <a16:creationId xmlns:a16="http://schemas.microsoft.com/office/drawing/2014/main" id="{1FD313F3-4F1E-4CD4-B9BB-21D17642D184}"/>
                </a:ext>
              </a:extLst>
            </p:cNvPr>
            <p:cNvSpPr/>
            <p:nvPr/>
          </p:nvSpPr>
          <p:spPr>
            <a:xfrm>
              <a:off x="1440400" y="4901175"/>
              <a:ext cx="55725" cy="7425"/>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2;p39">
              <a:extLst>
                <a:ext uri="{FF2B5EF4-FFF2-40B4-BE49-F238E27FC236}">
                  <a16:creationId xmlns:a16="http://schemas.microsoft.com/office/drawing/2014/main" id="{F8485A77-3C55-4464-AC4D-07D46377D084}"/>
                </a:ext>
              </a:extLst>
            </p:cNvPr>
            <p:cNvSpPr/>
            <p:nvPr/>
          </p:nvSpPr>
          <p:spPr>
            <a:xfrm>
              <a:off x="1469225" y="4810125"/>
              <a:ext cx="27000" cy="627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83;p39">
              <a:extLst>
                <a:ext uri="{FF2B5EF4-FFF2-40B4-BE49-F238E27FC236}">
                  <a16:creationId xmlns:a16="http://schemas.microsoft.com/office/drawing/2014/main" id="{75759019-7F73-463B-AFEB-81DA00693905}"/>
                </a:ext>
              </a:extLst>
            </p:cNvPr>
            <p:cNvSpPr/>
            <p:nvPr/>
          </p:nvSpPr>
          <p:spPr>
            <a:xfrm>
              <a:off x="1432075" y="4862275"/>
              <a:ext cx="64050" cy="6650"/>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84;p39">
              <a:extLst>
                <a:ext uri="{FF2B5EF4-FFF2-40B4-BE49-F238E27FC236}">
                  <a16:creationId xmlns:a16="http://schemas.microsoft.com/office/drawing/2014/main" id="{4010DA73-4FDC-4187-871A-D02D5570D493}"/>
                </a:ext>
              </a:extLst>
            </p:cNvPr>
            <p:cNvSpPr/>
            <p:nvPr/>
          </p:nvSpPr>
          <p:spPr>
            <a:xfrm>
              <a:off x="1418350" y="4849050"/>
              <a:ext cx="77775" cy="71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85;p39">
              <a:extLst>
                <a:ext uri="{FF2B5EF4-FFF2-40B4-BE49-F238E27FC236}">
                  <a16:creationId xmlns:a16="http://schemas.microsoft.com/office/drawing/2014/main" id="{1FB9D337-B9A2-4A55-A9F1-4C82640D0F6C}"/>
                </a:ext>
              </a:extLst>
            </p:cNvPr>
            <p:cNvSpPr/>
            <p:nvPr/>
          </p:nvSpPr>
          <p:spPr>
            <a:xfrm>
              <a:off x="1425925" y="4836025"/>
              <a:ext cx="70300" cy="690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86;p39">
              <a:extLst>
                <a:ext uri="{FF2B5EF4-FFF2-40B4-BE49-F238E27FC236}">
                  <a16:creationId xmlns:a16="http://schemas.microsoft.com/office/drawing/2014/main" id="{BA309621-F67B-4EC1-930D-50B112925F39}"/>
                </a:ext>
              </a:extLst>
            </p:cNvPr>
            <p:cNvSpPr/>
            <p:nvPr/>
          </p:nvSpPr>
          <p:spPr>
            <a:xfrm>
              <a:off x="1477725" y="4784225"/>
              <a:ext cx="18500" cy="6175"/>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87;p39">
              <a:extLst>
                <a:ext uri="{FF2B5EF4-FFF2-40B4-BE49-F238E27FC236}">
                  <a16:creationId xmlns:a16="http://schemas.microsoft.com/office/drawing/2014/main" id="{6205D951-FE45-4472-BC9D-AB16840836DF}"/>
                </a:ext>
              </a:extLst>
            </p:cNvPr>
            <p:cNvSpPr/>
            <p:nvPr/>
          </p:nvSpPr>
          <p:spPr>
            <a:xfrm>
              <a:off x="1406325" y="4914125"/>
              <a:ext cx="89900" cy="7700"/>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88;p39">
              <a:extLst>
                <a:ext uri="{FF2B5EF4-FFF2-40B4-BE49-F238E27FC236}">
                  <a16:creationId xmlns:a16="http://schemas.microsoft.com/office/drawing/2014/main" id="{6FF36C9E-B457-455F-86A5-4D9841A4CD88}"/>
                </a:ext>
              </a:extLst>
            </p:cNvPr>
            <p:cNvSpPr/>
            <p:nvPr/>
          </p:nvSpPr>
          <p:spPr>
            <a:xfrm>
              <a:off x="1449725" y="4796900"/>
              <a:ext cx="46500" cy="6850"/>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89;p39">
              <a:extLst>
                <a:ext uri="{FF2B5EF4-FFF2-40B4-BE49-F238E27FC236}">
                  <a16:creationId xmlns:a16="http://schemas.microsoft.com/office/drawing/2014/main" id="{174B0B72-71B5-42E3-84AC-83B474C8E51F}"/>
                </a:ext>
              </a:extLst>
            </p:cNvPr>
            <p:cNvSpPr/>
            <p:nvPr/>
          </p:nvSpPr>
          <p:spPr>
            <a:xfrm>
              <a:off x="1439375" y="4823425"/>
              <a:ext cx="56850" cy="6250"/>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0;p39">
              <a:extLst>
                <a:ext uri="{FF2B5EF4-FFF2-40B4-BE49-F238E27FC236}">
                  <a16:creationId xmlns:a16="http://schemas.microsoft.com/office/drawing/2014/main" id="{56E4404A-0DF7-4E0C-AF1E-4A234A6EE168}"/>
                </a:ext>
              </a:extLst>
            </p:cNvPr>
            <p:cNvSpPr/>
            <p:nvPr/>
          </p:nvSpPr>
          <p:spPr>
            <a:xfrm>
              <a:off x="1496100" y="4823500"/>
              <a:ext cx="3300" cy="6100"/>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1;p39">
              <a:extLst>
                <a:ext uri="{FF2B5EF4-FFF2-40B4-BE49-F238E27FC236}">
                  <a16:creationId xmlns:a16="http://schemas.microsoft.com/office/drawing/2014/main" id="{0D45AAED-9E81-45EA-97EA-0B3222511E07}"/>
                </a:ext>
              </a:extLst>
            </p:cNvPr>
            <p:cNvSpPr/>
            <p:nvPr/>
          </p:nvSpPr>
          <p:spPr>
            <a:xfrm>
              <a:off x="1496200" y="4836225"/>
              <a:ext cx="3100" cy="6825"/>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2;p39">
              <a:extLst>
                <a:ext uri="{FF2B5EF4-FFF2-40B4-BE49-F238E27FC236}">
                  <a16:creationId xmlns:a16="http://schemas.microsoft.com/office/drawing/2014/main" id="{05957FC3-F88B-48EC-960F-5ED52663CCB2}"/>
                </a:ext>
              </a:extLst>
            </p:cNvPr>
            <p:cNvSpPr/>
            <p:nvPr/>
          </p:nvSpPr>
          <p:spPr>
            <a:xfrm>
              <a:off x="1496200" y="4797150"/>
              <a:ext cx="3400" cy="6850"/>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3;p39">
              <a:extLst>
                <a:ext uri="{FF2B5EF4-FFF2-40B4-BE49-F238E27FC236}">
                  <a16:creationId xmlns:a16="http://schemas.microsoft.com/office/drawing/2014/main" id="{44CF254D-2276-4B21-867D-6571E7A97F7A}"/>
                </a:ext>
              </a:extLst>
            </p:cNvPr>
            <p:cNvSpPr/>
            <p:nvPr/>
          </p:nvSpPr>
          <p:spPr>
            <a:xfrm>
              <a:off x="1496100" y="4784325"/>
              <a:ext cx="3600" cy="6175"/>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4;p39">
              <a:extLst>
                <a:ext uri="{FF2B5EF4-FFF2-40B4-BE49-F238E27FC236}">
                  <a16:creationId xmlns:a16="http://schemas.microsoft.com/office/drawing/2014/main" id="{10CE8500-1762-4DE6-BB93-92F04163D2E9}"/>
                </a:ext>
              </a:extLst>
            </p:cNvPr>
            <p:cNvSpPr/>
            <p:nvPr/>
          </p:nvSpPr>
          <p:spPr>
            <a:xfrm>
              <a:off x="1496200" y="4810400"/>
              <a:ext cx="3675" cy="5875"/>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5;p39">
              <a:extLst>
                <a:ext uri="{FF2B5EF4-FFF2-40B4-BE49-F238E27FC236}">
                  <a16:creationId xmlns:a16="http://schemas.microsoft.com/office/drawing/2014/main" id="{9028A6DA-B23A-42B4-AAFC-912D7F8E2371}"/>
                </a:ext>
              </a:extLst>
            </p:cNvPr>
            <p:cNvSpPr/>
            <p:nvPr/>
          </p:nvSpPr>
          <p:spPr>
            <a:xfrm>
              <a:off x="1496200" y="4888450"/>
              <a:ext cx="3100" cy="7000"/>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6;p39">
              <a:extLst>
                <a:ext uri="{FF2B5EF4-FFF2-40B4-BE49-F238E27FC236}">
                  <a16:creationId xmlns:a16="http://schemas.microsoft.com/office/drawing/2014/main" id="{9A8593E1-B0BB-4AD4-9D61-32256B549C5C}"/>
                </a:ext>
              </a:extLst>
            </p:cNvPr>
            <p:cNvSpPr/>
            <p:nvPr/>
          </p:nvSpPr>
          <p:spPr>
            <a:xfrm>
              <a:off x="1496200" y="4901375"/>
              <a:ext cx="3400" cy="7200"/>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7;p39">
              <a:extLst>
                <a:ext uri="{FF2B5EF4-FFF2-40B4-BE49-F238E27FC236}">
                  <a16:creationId xmlns:a16="http://schemas.microsoft.com/office/drawing/2014/main" id="{0F9D07FA-D992-4C97-BAF4-A3F0D03F4324}"/>
                </a:ext>
              </a:extLst>
            </p:cNvPr>
            <p:cNvSpPr/>
            <p:nvPr/>
          </p:nvSpPr>
          <p:spPr>
            <a:xfrm>
              <a:off x="1496200" y="4914200"/>
              <a:ext cx="3825" cy="7400"/>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98;p39">
              <a:extLst>
                <a:ext uri="{FF2B5EF4-FFF2-40B4-BE49-F238E27FC236}">
                  <a16:creationId xmlns:a16="http://schemas.microsoft.com/office/drawing/2014/main" id="{1498614D-D61A-4862-962E-9151F5033CB3}"/>
                </a:ext>
              </a:extLst>
            </p:cNvPr>
            <p:cNvSpPr/>
            <p:nvPr/>
          </p:nvSpPr>
          <p:spPr>
            <a:xfrm>
              <a:off x="1496100" y="4862600"/>
              <a:ext cx="3400" cy="627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99;p39">
              <a:extLst>
                <a:ext uri="{FF2B5EF4-FFF2-40B4-BE49-F238E27FC236}">
                  <a16:creationId xmlns:a16="http://schemas.microsoft.com/office/drawing/2014/main" id="{96F8589C-ABCC-4AF4-B6C4-F08B99823351}"/>
                </a:ext>
              </a:extLst>
            </p:cNvPr>
            <p:cNvSpPr/>
            <p:nvPr/>
          </p:nvSpPr>
          <p:spPr>
            <a:xfrm>
              <a:off x="1496200" y="4849375"/>
              <a:ext cx="3550" cy="6725"/>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0;p39">
              <a:extLst>
                <a:ext uri="{FF2B5EF4-FFF2-40B4-BE49-F238E27FC236}">
                  <a16:creationId xmlns:a16="http://schemas.microsoft.com/office/drawing/2014/main" id="{11D17F8E-E471-426E-8004-56F7BBC9CE39}"/>
                </a:ext>
              </a:extLst>
            </p:cNvPr>
            <p:cNvSpPr/>
            <p:nvPr/>
          </p:nvSpPr>
          <p:spPr>
            <a:xfrm>
              <a:off x="1496200" y="4876250"/>
              <a:ext cx="3100" cy="6075"/>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1;p39">
              <a:extLst>
                <a:ext uri="{FF2B5EF4-FFF2-40B4-BE49-F238E27FC236}">
                  <a16:creationId xmlns:a16="http://schemas.microsoft.com/office/drawing/2014/main" id="{4EA35627-1902-4ACF-8F9A-EF1BD77C694B}"/>
                </a:ext>
              </a:extLst>
            </p:cNvPr>
            <p:cNvSpPr/>
            <p:nvPr/>
          </p:nvSpPr>
          <p:spPr>
            <a:xfrm>
              <a:off x="1394025" y="4901500"/>
              <a:ext cx="5575" cy="2200"/>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02;p39">
              <a:extLst>
                <a:ext uri="{FF2B5EF4-FFF2-40B4-BE49-F238E27FC236}">
                  <a16:creationId xmlns:a16="http://schemas.microsoft.com/office/drawing/2014/main" id="{8D1456D7-6771-4434-821F-8BA777109793}"/>
                </a:ext>
              </a:extLst>
            </p:cNvPr>
            <p:cNvSpPr/>
            <p:nvPr/>
          </p:nvSpPr>
          <p:spPr>
            <a:xfrm>
              <a:off x="1395250" y="4932350"/>
              <a:ext cx="9050" cy="2325"/>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03;p39">
              <a:extLst>
                <a:ext uri="{FF2B5EF4-FFF2-40B4-BE49-F238E27FC236}">
                  <a16:creationId xmlns:a16="http://schemas.microsoft.com/office/drawing/2014/main" id="{CC84CFDB-5B98-413A-8EF2-9A571C792E5F}"/>
                </a:ext>
              </a:extLst>
            </p:cNvPr>
            <p:cNvSpPr/>
            <p:nvPr/>
          </p:nvSpPr>
          <p:spPr>
            <a:xfrm>
              <a:off x="1394550" y="4918250"/>
              <a:ext cx="2875" cy="1475"/>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04;p39">
              <a:extLst>
                <a:ext uri="{FF2B5EF4-FFF2-40B4-BE49-F238E27FC236}">
                  <a16:creationId xmlns:a16="http://schemas.microsoft.com/office/drawing/2014/main" id="{426CA9D3-4E72-4738-93B8-9254475CEE43}"/>
                </a:ext>
              </a:extLst>
            </p:cNvPr>
            <p:cNvSpPr/>
            <p:nvPr/>
          </p:nvSpPr>
          <p:spPr>
            <a:xfrm>
              <a:off x="1383250" y="4932725"/>
              <a:ext cx="7000" cy="1975"/>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05;p39">
              <a:extLst>
                <a:ext uri="{FF2B5EF4-FFF2-40B4-BE49-F238E27FC236}">
                  <a16:creationId xmlns:a16="http://schemas.microsoft.com/office/drawing/2014/main" id="{742144E4-7D7C-49D9-AF5B-AFAE6E7DFF16}"/>
                </a:ext>
              </a:extLst>
            </p:cNvPr>
            <p:cNvSpPr/>
            <p:nvPr/>
          </p:nvSpPr>
          <p:spPr>
            <a:xfrm>
              <a:off x="1408600" y="4931500"/>
              <a:ext cx="49675" cy="425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06;p39">
              <a:extLst>
                <a:ext uri="{FF2B5EF4-FFF2-40B4-BE49-F238E27FC236}">
                  <a16:creationId xmlns:a16="http://schemas.microsoft.com/office/drawing/2014/main" id="{654E0D4B-6D4D-42F4-AF48-7E9964A3135F}"/>
                </a:ext>
              </a:extLst>
            </p:cNvPr>
            <p:cNvSpPr/>
            <p:nvPr/>
          </p:nvSpPr>
          <p:spPr>
            <a:xfrm>
              <a:off x="1405400" y="4901500"/>
              <a:ext cx="4650" cy="2275"/>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07;p39">
              <a:extLst>
                <a:ext uri="{FF2B5EF4-FFF2-40B4-BE49-F238E27FC236}">
                  <a16:creationId xmlns:a16="http://schemas.microsoft.com/office/drawing/2014/main" id="{1841F97C-1557-4BEA-B8FB-871506A37480}"/>
                </a:ext>
              </a:extLst>
            </p:cNvPr>
            <p:cNvSpPr/>
            <p:nvPr/>
          </p:nvSpPr>
          <p:spPr>
            <a:xfrm>
              <a:off x="1400800" y="4917275"/>
              <a:ext cx="33975" cy="3575"/>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08;p39">
              <a:extLst>
                <a:ext uri="{FF2B5EF4-FFF2-40B4-BE49-F238E27FC236}">
                  <a16:creationId xmlns:a16="http://schemas.microsoft.com/office/drawing/2014/main" id="{9C8CBEF7-53B6-45AD-89AF-AFAAF9E88F36}"/>
                </a:ext>
              </a:extLst>
            </p:cNvPr>
            <p:cNvSpPr/>
            <p:nvPr/>
          </p:nvSpPr>
          <p:spPr>
            <a:xfrm>
              <a:off x="1367550" y="4946725"/>
              <a:ext cx="22100" cy="3350"/>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09;p39">
              <a:extLst>
                <a:ext uri="{FF2B5EF4-FFF2-40B4-BE49-F238E27FC236}">
                  <a16:creationId xmlns:a16="http://schemas.microsoft.com/office/drawing/2014/main" id="{4BE5AA3E-0A1C-4FAE-89E6-0CEFD119E93F}"/>
                </a:ext>
              </a:extLst>
            </p:cNvPr>
            <p:cNvSpPr/>
            <p:nvPr/>
          </p:nvSpPr>
          <p:spPr>
            <a:xfrm>
              <a:off x="1460500" y="4917700"/>
              <a:ext cx="21975" cy="2900"/>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10;p39">
              <a:extLst>
                <a:ext uri="{FF2B5EF4-FFF2-40B4-BE49-F238E27FC236}">
                  <a16:creationId xmlns:a16="http://schemas.microsoft.com/office/drawing/2014/main" id="{86308CF1-A460-407F-961D-ED8317A961BD}"/>
                </a:ext>
              </a:extLst>
            </p:cNvPr>
            <p:cNvSpPr/>
            <p:nvPr/>
          </p:nvSpPr>
          <p:spPr>
            <a:xfrm>
              <a:off x="1372575" y="4917900"/>
              <a:ext cx="4025" cy="2250"/>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11;p39">
              <a:extLst>
                <a:ext uri="{FF2B5EF4-FFF2-40B4-BE49-F238E27FC236}">
                  <a16:creationId xmlns:a16="http://schemas.microsoft.com/office/drawing/2014/main" id="{E8B15DC1-D7A6-48DB-A880-01D7FBBEAF7A}"/>
                </a:ext>
              </a:extLst>
            </p:cNvPr>
            <p:cNvSpPr/>
            <p:nvPr/>
          </p:nvSpPr>
          <p:spPr>
            <a:xfrm>
              <a:off x="1369500" y="4901625"/>
              <a:ext cx="3225" cy="2125"/>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12;p39">
              <a:extLst>
                <a:ext uri="{FF2B5EF4-FFF2-40B4-BE49-F238E27FC236}">
                  <a16:creationId xmlns:a16="http://schemas.microsoft.com/office/drawing/2014/main" id="{A766F91A-FB53-4250-8A13-5FAA2A7C335E}"/>
                </a:ext>
              </a:extLst>
            </p:cNvPr>
            <p:cNvSpPr/>
            <p:nvPr/>
          </p:nvSpPr>
          <p:spPr>
            <a:xfrm>
              <a:off x="1376475" y="4901750"/>
              <a:ext cx="3325" cy="167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13;p39">
              <a:extLst>
                <a:ext uri="{FF2B5EF4-FFF2-40B4-BE49-F238E27FC236}">
                  <a16:creationId xmlns:a16="http://schemas.microsoft.com/office/drawing/2014/main" id="{516EDDB5-2E23-4E1F-A149-3C1A54F09632}"/>
                </a:ext>
              </a:extLst>
            </p:cNvPr>
            <p:cNvSpPr/>
            <p:nvPr/>
          </p:nvSpPr>
          <p:spPr>
            <a:xfrm>
              <a:off x="1391675" y="4946450"/>
              <a:ext cx="61050" cy="4300"/>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14;p39">
              <a:extLst>
                <a:ext uri="{FF2B5EF4-FFF2-40B4-BE49-F238E27FC236}">
                  <a16:creationId xmlns:a16="http://schemas.microsoft.com/office/drawing/2014/main" id="{290E2C44-AD61-4F04-8F68-833A5234A23E}"/>
                </a:ext>
              </a:extLst>
            </p:cNvPr>
            <p:cNvSpPr/>
            <p:nvPr/>
          </p:nvSpPr>
          <p:spPr>
            <a:xfrm>
              <a:off x="1386525" y="4960000"/>
              <a:ext cx="4850" cy="3400"/>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15;p39">
              <a:extLst>
                <a:ext uri="{FF2B5EF4-FFF2-40B4-BE49-F238E27FC236}">
                  <a16:creationId xmlns:a16="http://schemas.microsoft.com/office/drawing/2014/main" id="{61DC2010-B6B2-4A91-874D-5D0DCD341E5E}"/>
                </a:ext>
              </a:extLst>
            </p:cNvPr>
            <p:cNvSpPr/>
            <p:nvPr/>
          </p:nvSpPr>
          <p:spPr>
            <a:xfrm>
              <a:off x="1441825" y="4901775"/>
              <a:ext cx="4950" cy="2100"/>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16;p39">
              <a:extLst>
                <a:ext uri="{FF2B5EF4-FFF2-40B4-BE49-F238E27FC236}">
                  <a16:creationId xmlns:a16="http://schemas.microsoft.com/office/drawing/2014/main" id="{6A107494-F520-4C1F-ADAC-7EC9956012CF}"/>
                </a:ext>
              </a:extLst>
            </p:cNvPr>
            <p:cNvSpPr/>
            <p:nvPr/>
          </p:nvSpPr>
          <p:spPr>
            <a:xfrm>
              <a:off x="1383575" y="4918300"/>
              <a:ext cx="1750" cy="1525"/>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p39">
              <a:extLst>
                <a:ext uri="{FF2B5EF4-FFF2-40B4-BE49-F238E27FC236}">
                  <a16:creationId xmlns:a16="http://schemas.microsoft.com/office/drawing/2014/main" id="{14A4A9D3-E71B-4B2E-8769-D47CBA708F0A}"/>
                </a:ext>
              </a:extLst>
            </p:cNvPr>
            <p:cNvSpPr/>
            <p:nvPr/>
          </p:nvSpPr>
          <p:spPr>
            <a:xfrm>
              <a:off x="1448300" y="4901500"/>
              <a:ext cx="18575" cy="3250"/>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8;p39">
              <a:extLst>
                <a:ext uri="{FF2B5EF4-FFF2-40B4-BE49-F238E27FC236}">
                  <a16:creationId xmlns:a16="http://schemas.microsoft.com/office/drawing/2014/main" id="{73595D52-E14E-4BB4-B17F-6986495AEC38}"/>
                </a:ext>
              </a:extLst>
            </p:cNvPr>
            <p:cNvSpPr/>
            <p:nvPr/>
          </p:nvSpPr>
          <p:spPr>
            <a:xfrm>
              <a:off x="1356900" y="4972625"/>
              <a:ext cx="16625" cy="5125"/>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19;p39">
              <a:extLst>
                <a:ext uri="{FF2B5EF4-FFF2-40B4-BE49-F238E27FC236}">
                  <a16:creationId xmlns:a16="http://schemas.microsoft.com/office/drawing/2014/main" id="{786065FF-22CF-4B5A-B192-4124AB1533F4}"/>
                </a:ext>
              </a:extLst>
            </p:cNvPr>
            <p:cNvSpPr/>
            <p:nvPr/>
          </p:nvSpPr>
          <p:spPr>
            <a:xfrm>
              <a:off x="1362325" y="4947025"/>
              <a:ext cx="3525" cy="2475"/>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20;p39">
              <a:extLst>
                <a:ext uri="{FF2B5EF4-FFF2-40B4-BE49-F238E27FC236}">
                  <a16:creationId xmlns:a16="http://schemas.microsoft.com/office/drawing/2014/main" id="{66323684-7411-4825-BBE1-33E70E9CF4DF}"/>
                </a:ext>
              </a:extLst>
            </p:cNvPr>
            <p:cNvSpPr/>
            <p:nvPr/>
          </p:nvSpPr>
          <p:spPr>
            <a:xfrm>
              <a:off x="1372275" y="4959675"/>
              <a:ext cx="12850" cy="39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21;p39">
              <a:extLst>
                <a:ext uri="{FF2B5EF4-FFF2-40B4-BE49-F238E27FC236}">
                  <a16:creationId xmlns:a16="http://schemas.microsoft.com/office/drawing/2014/main" id="{F9E9A854-3660-4B0B-95C8-E2A65EB60416}"/>
                </a:ext>
              </a:extLst>
            </p:cNvPr>
            <p:cNvSpPr/>
            <p:nvPr/>
          </p:nvSpPr>
          <p:spPr>
            <a:xfrm>
              <a:off x="1350725" y="4946850"/>
              <a:ext cx="4025" cy="3200"/>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22;p39">
              <a:extLst>
                <a:ext uri="{FF2B5EF4-FFF2-40B4-BE49-F238E27FC236}">
                  <a16:creationId xmlns:a16="http://schemas.microsoft.com/office/drawing/2014/main" id="{4DC61B1D-91CD-4514-84C2-6DA4857F1263}"/>
                </a:ext>
              </a:extLst>
            </p:cNvPr>
            <p:cNvSpPr/>
            <p:nvPr/>
          </p:nvSpPr>
          <p:spPr>
            <a:xfrm>
              <a:off x="1350525" y="4959800"/>
              <a:ext cx="19825" cy="39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23;p39">
              <a:extLst>
                <a:ext uri="{FF2B5EF4-FFF2-40B4-BE49-F238E27FC236}">
                  <a16:creationId xmlns:a16="http://schemas.microsoft.com/office/drawing/2014/main" id="{1B2EBD8D-B65D-4C3E-8189-EC2456DE7F07}"/>
                </a:ext>
              </a:extLst>
            </p:cNvPr>
            <p:cNvSpPr/>
            <p:nvPr/>
          </p:nvSpPr>
          <p:spPr>
            <a:xfrm>
              <a:off x="1375450" y="4973175"/>
              <a:ext cx="18600" cy="3675"/>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24;p39">
              <a:extLst>
                <a:ext uri="{FF2B5EF4-FFF2-40B4-BE49-F238E27FC236}">
                  <a16:creationId xmlns:a16="http://schemas.microsoft.com/office/drawing/2014/main" id="{45281290-CEF9-422B-AE73-5234E9C3D9BA}"/>
                </a:ext>
              </a:extLst>
            </p:cNvPr>
            <p:cNvSpPr/>
            <p:nvPr/>
          </p:nvSpPr>
          <p:spPr>
            <a:xfrm>
              <a:off x="1449225" y="4917775"/>
              <a:ext cx="8625" cy="3025"/>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25;p39">
              <a:extLst>
                <a:ext uri="{FF2B5EF4-FFF2-40B4-BE49-F238E27FC236}">
                  <a16:creationId xmlns:a16="http://schemas.microsoft.com/office/drawing/2014/main" id="{3244EF56-7596-448A-92D3-B3E9FA914E80}"/>
                </a:ext>
              </a:extLst>
            </p:cNvPr>
            <p:cNvSpPr/>
            <p:nvPr/>
          </p:nvSpPr>
          <p:spPr>
            <a:xfrm>
              <a:off x="1352900" y="4973125"/>
              <a:ext cx="2775" cy="3850"/>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26;p39">
              <a:extLst>
                <a:ext uri="{FF2B5EF4-FFF2-40B4-BE49-F238E27FC236}">
                  <a16:creationId xmlns:a16="http://schemas.microsoft.com/office/drawing/2014/main" id="{9F5C6263-56A0-4CF5-A21B-6762A576FE29}"/>
                </a:ext>
              </a:extLst>
            </p:cNvPr>
            <p:cNvSpPr/>
            <p:nvPr/>
          </p:nvSpPr>
          <p:spPr>
            <a:xfrm>
              <a:off x="1392700" y="4959875"/>
              <a:ext cx="12850" cy="3725"/>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27;p39">
              <a:extLst>
                <a:ext uri="{FF2B5EF4-FFF2-40B4-BE49-F238E27FC236}">
                  <a16:creationId xmlns:a16="http://schemas.microsoft.com/office/drawing/2014/main" id="{6A93BDB6-09A9-4104-968D-B5FD925D1D55}"/>
                </a:ext>
              </a:extLst>
            </p:cNvPr>
            <p:cNvSpPr/>
            <p:nvPr/>
          </p:nvSpPr>
          <p:spPr>
            <a:xfrm>
              <a:off x="1433725" y="4959225"/>
              <a:ext cx="48125" cy="4550"/>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28;p39">
              <a:extLst>
                <a:ext uri="{FF2B5EF4-FFF2-40B4-BE49-F238E27FC236}">
                  <a16:creationId xmlns:a16="http://schemas.microsoft.com/office/drawing/2014/main" id="{77EB6E0C-1B9C-4E4D-89B7-C321A2C6D59F}"/>
                </a:ext>
              </a:extLst>
            </p:cNvPr>
            <p:cNvSpPr/>
            <p:nvPr/>
          </p:nvSpPr>
          <p:spPr>
            <a:xfrm>
              <a:off x="1361500" y="4932325"/>
              <a:ext cx="9475" cy="2250"/>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29;p39">
              <a:extLst>
                <a:ext uri="{FF2B5EF4-FFF2-40B4-BE49-F238E27FC236}">
                  <a16:creationId xmlns:a16="http://schemas.microsoft.com/office/drawing/2014/main" id="{41F00043-B9D9-405E-B5C5-3346A9333DA6}"/>
                </a:ext>
              </a:extLst>
            </p:cNvPr>
            <p:cNvSpPr/>
            <p:nvPr/>
          </p:nvSpPr>
          <p:spPr>
            <a:xfrm>
              <a:off x="1430225" y="4960125"/>
              <a:ext cx="2500" cy="2975"/>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30;p39">
              <a:extLst>
                <a:ext uri="{FF2B5EF4-FFF2-40B4-BE49-F238E27FC236}">
                  <a16:creationId xmlns:a16="http://schemas.microsoft.com/office/drawing/2014/main" id="{25B8B1AA-F231-4FCF-B26B-83E255B06A48}"/>
                </a:ext>
              </a:extLst>
            </p:cNvPr>
            <p:cNvSpPr/>
            <p:nvPr/>
          </p:nvSpPr>
          <p:spPr>
            <a:xfrm>
              <a:off x="1395450" y="4973600"/>
              <a:ext cx="23325" cy="3825"/>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31;p39">
              <a:extLst>
                <a:ext uri="{FF2B5EF4-FFF2-40B4-BE49-F238E27FC236}">
                  <a16:creationId xmlns:a16="http://schemas.microsoft.com/office/drawing/2014/main" id="{53820EF1-A1E7-4555-A1CC-D2B1273746B4}"/>
                </a:ext>
              </a:extLst>
            </p:cNvPr>
            <p:cNvSpPr/>
            <p:nvPr/>
          </p:nvSpPr>
          <p:spPr>
            <a:xfrm>
              <a:off x="1421100" y="4972150"/>
              <a:ext cx="46100" cy="5750"/>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32;p39">
              <a:extLst>
                <a:ext uri="{FF2B5EF4-FFF2-40B4-BE49-F238E27FC236}">
                  <a16:creationId xmlns:a16="http://schemas.microsoft.com/office/drawing/2014/main" id="{525D61FA-94ED-4E43-B12B-20FF05835935}"/>
                </a:ext>
              </a:extLst>
            </p:cNvPr>
            <p:cNvSpPr/>
            <p:nvPr/>
          </p:nvSpPr>
          <p:spPr>
            <a:xfrm>
              <a:off x="1406650" y="4959900"/>
              <a:ext cx="22800" cy="3350"/>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33;p39">
              <a:extLst>
                <a:ext uri="{FF2B5EF4-FFF2-40B4-BE49-F238E27FC236}">
                  <a16:creationId xmlns:a16="http://schemas.microsoft.com/office/drawing/2014/main" id="{21576689-F8D9-4D26-93F5-C1A7476E2D88}"/>
                </a:ext>
              </a:extLst>
            </p:cNvPr>
            <p:cNvSpPr/>
            <p:nvPr/>
          </p:nvSpPr>
          <p:spPr>
            <a:xfrm>
              <a:off x="1310825" y="4901600"/>
              <a:ext cx="2800" cy="2075"/>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34;p39">
              <a:extLst>
                <a:ext uri="{FF2B5EF4-FFF2-40B4-BE49-F238E27FC236}">
                  <a16:creationId xmlns:a16="http://schemas.microsoft.com/office/drawing/2014/main" id="{FD94039F-677A-46E7-B069-0FBD3B180741}"/>
                </a:ext>
              </a:extLst>
            </p:cNvPr>
            <p:cNvSpPr/>
            <p:nvPr/>
          </p:nvSpPr>
          <p:spPr>
            <a:xfrm>
              <a:off x="1326325" y="4947125"/>
              <a:ext cx="6900" cy="3050"/>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35;p39">
              <a:extLst>
                <a:ext uri="{FF2B5EF4-FFF2-40B4-BE49-F238E27FC236}">
                  <a16:creationId xmlns:a16="http://schemas.microsoft.com/office/drawing/2014/main" id="{966452CE-95E7-44A4-A34E-653A1C484C07}"/>
                </a:ext>
              </a:extLst>
            </p:cNvPr>
            <p:cNvSpPr/>
            <p:nvPr/>
          </p:nvSpPr>
          <p:spPr>
            <a:xfrm>
              <a:off x="1296050" y="4931600"/>
              <a:ext cx="29475" cy="4000"/>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36;p39">
              <a:extLst>
                <a:ext uri="{FF2B5EF4-FFF2-40B4-BE49-F238E27FC236}">
                  <a16:creationId xmlns:a16="http://schemas.microsoft.com/office/drawing/2014/main" id="{69529314-5C14-46B8-81D1-A0E694E14A6F}"/>
                </a:ext>
              </a:extLst>
            </p:cNvPr>
            <p:cNvSpPr/>
            <p:nvPr/>
          </p:nvSpPr>
          <p:spPr>
            <a:xfrm>
              <a:off x="1321600" y="4901675"/>
              <a:ext cx="1975" cy="2000"/>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37;p39">
              <a:extLst>
                <a:ext uri="{FF2B5EF4-FFF2-40B4-BE49-F238E27FC236}">
                  <a16:creationId xmlns:a16="http://schemas.microsoft.com/office/drawing/2014/main" id="{0D80AC73-30FE-4A5E-9D58-4BFC8948037E}"/>
                </a:ext>
              </a:extLst>
            </p:cNvPr>
            <p:cNvSpPr/>
            <p:nvPr/>
          </p:nvSpPr>
          <p:spPr>
            <a:xfrm>
              <a:off x="1334625" y="4946350"/>
              <a:ext cx="9150" cy="39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38;p39">
              <a:extLst>
                <a:ext uri="{FF2B5EF4-FFF2-40B4-BE49-F238E27FC236}">
                  <a16:creationId xmlns:a16="http://schemas.microsoft.com/office/drawing/2014/main" id="{ADD9EC0E-0D28-476E-AB3A-F4FB09A005EC}"/>
                </a:ext>
              </a:extLst>
            </p:cNvPr>
            <p:cNvSpPr/>
            <p:nvPr/>
          </p:nvSpPr>
          <p:spPr>
            <a:xfrm>
              <a:off x="1468500" y="4974350"/>
              <a:ext cx="6900" cy="2325"/>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39;p39">
              <a:extLst>
                <a:ext uri="{FF2B5EF4-FFF2-40B4-BE49-F238E27FC236}">
                  <a16:creationId xmlns:a16="http://schemas.microsoft.com/office/drawing/2014/main" id="{EF6E3614-C3E6-4591-8FD4-B603D14FAF3E}"/>
                </a:ext>
              </a:extLst>
            </p:cNvPr>
            <p:cNvSpPr/>
            <p:nvPr/>
          </p:nvSpPr>
          <p:spPr>
            <a:xfrm>
              <a:off x="1476800" y="4973100"/>
              <a:ext cx="9175" cy="4525"/>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40;p39">
              <a:extLst>
                <a:ext uri="{FF2B5EF4-FFF2-40B4-BE49-F238E27FC236}">
                  <a16:creationId xmlns:a16="http://schemas.microsoft.com/office/drawing/2014/main" id="{86158A0E-7324-49EB-9EA4-2E96B5D73299}"/>
                </a:ext>
              </a:extLst>
            </p:cNvPr>
            <p:cNvSpPr/>
            <p:nvPr/>
          </p:nvSpPr>
          <p:spPr>
            <a:xfrm>
              <a:off x="1315550" y="4901475"/>
              <a:ext cx="3825" cy="2600"/>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41;p39">
              <a:extLst>
                <a:ext uri="{FF2B5EF4-FFF2-40B4-BE49-F238E27FC236}">
                  <a16:creationId xmlns:a16="http://schemas.microsoft.com/office/drawing/2014/main" id="{E7E49D07-D868-4BB7-951F-06C05A38C7E6}"/>
                </a:ext>
              </a:extLst>
            </p:cNvPr>
            <p:cNvSpPr/>
            <p:nvPr/>
          </p:nvSpPr>
          <p:spPr>
            <a:xfrm>
              <a:off x="1326625" y="4917900"/>
              <a:ext cx="4350" cy="2475"/>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42;p39">
              <a:extLst>
                <a:ext uri="{FF2B5EF4-FFF2-40B4-BE49-F238E27FC236}">
                  <a16:creationId xmlns:a16="http://schemas.microsoft.com/office/drawing/2014/main" id="{3B3FD510-EFEF-4483-9A66-625ED2CD9101}"/>
                </a:ext>
              </a:extLst>
            </p:cNvPr>
            <p:cNvSpPr/>
            <p:nvPr/>
          </p:nvSpPr>
          <p:spPr>
            <a:xfrm>
              <a:off x="1333925" y="4901550"/>
              <a:ext cx="4125" cy="2175"/>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43;p39">
              <a:extLst>
                <a:ext uri="{FF2B5EF4-FFF2-40B4-BE49-F238E27FC236}">
                  <a16:creationId xmlns:a16="http://schemas.microsoft.com/office/drawing/2014/main" id="{BEEBEFD7-5A9B-430A-8D61-F55DF6DB731A}"/>
                </a:ext>
              </a:extLst>
            </p:cNvPr>
            <p:cNvSpPr/>
            <p:nvPr/>
          </p:nvSpPr>
          <p:spPr>
            <a:xfrm>
              <a:off x="1305300" y="4972675"/>
              <a:ext cx="45975" cy="5450"/>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44;p39">
              <a:extLst>
                <a:ext uri="{FF2B5EF4-FFF2-40B4-BE49-F238E27FC236}">
                  <a16:creationId xmlns:a16="http://schemas.microsoft.com/office/drawing/2014/main" id="{30ABE041-181E-43FF-B162-BA734D1A1AB7}"/>
                </a:ext>
              </a:extLst>
            </p:cNvPr>
            <p:cNvSpPr/>
            <p:nvPr/>
          </p:nvSpPr>
          <p:spPr>
            <a:xfrm>
              <a:off x="1330125" y="4985475"/>
              <a:ext cx="107325" cy="6300"/>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45;p39">
              <a:extLst>
                <a:ext uri="{FF2B5EF4-FFF2-40B4-BE49-F238E27FC236}">
                  <a16:creationId xmlns:a16="http://schemas.microsoft.com/office/drawing/2014/main" id="{E6552A06-6C37-4E63-96AA-CC279F50E50E}"/>
                </a:ext>
              </a:extLst>
            </p:cNvPr>
            <p:cNvSpPr/>
            <p:nvPr/>
          </p:nvSpPr>
          <p:spPr>
            <a:xfrm>
              <a:off x="1310925" y="4959900"/>
              <a:ext cx="32450" cy="4400"/>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46;p39">
              <a:extLst>
                <a:ext uri="{FF2B5EF4-FFF2-40B4-BE49-F238E27FC236}">
                  <a16:creationId xmlns:a16="http://schemas.microsoft.com/office/drawing/2014/main" id="{8A1E1451-8999-4D02-8972-3ED727F0D716}"/>
                </a:ext>
              </a:extLst>
            </p:cNvPr>
            <p:cNvSpPr/>
            <p:nvPr/>
          </p:nvSpPr>
          <p:spPr>
            <a:xfrm>
              <a:off x="1438450" y="4985900"/>
              <a:ext cx="29675" cy="5100"/>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47;p39">
              <a:extLst>
                <a:ext uri="{FF2B5EF4-FFF2-40B4-BE49-F238E27FC236}">
                  <a16:creationId xmlns:a16="http://schemas.microsoft.com/office/drawing/2014/main" id="{00069DEB-F670-4A54-9318-BDAE17CCC4F6}"/>
                </a:ext>
              </a:extLst>
            </p:cNvPr>
            <p:cNvSpPr/>
            <p:nvPr/>
          </p:nvSpPr>
          <p:spPr>
            <a:xfrm>
              <a:off x="1325600" y="4986600"/>
              <a:ext cx="3425" cy="3600"/>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48;p39">
              <a:extLst>
                <a:ext uri="{FF2B5EF4-FFF2-40B4-BE49-F238E27FC236}">
                  <a16:creationId xmlns:a16="http://schemas.microsoft.com/office/drawing/2014/main" id="{7C19BBEE-6BE6-404E-9774-594D5E2D061F}"/>
                </a:ext>
              </a:extLst>
            </p:cNvPr>
            <p:cNvSpPr/>
            <p:nvPr/>
          </p:nvSpPr>
          <p:spPr>
            <a:xfrm>
              <a:off x="1296050" y="4901900"/>
              <a:ext cx="7125" cy="1975"/>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49;p39">
              <a:extLst>
                <a:ext uri="{FF2B5EF4-FFF2-40B4-BE49-F238E27FC236}">
                  <a16:creationId xmlns:a16="http://schemas.microsoft.com/office/drawing/2014/main" id="{5765FFD2-F17E-4008-B419-13FB16776A59}"/>
                </a:ext>
              </a:extLst>
            </p:cNvPr>
            <p:cNvSpPr/>
            <p:nvPr/>
          </p:nvSpPr>
          <p:spPr>
            <a:xfrm>
              <a:off x="1296050" y="4985300"/>
              <a:ext cx="28250" cy="6475"/>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50;p39">
              <a:extLst>
                <a:ext uri="{FF2B5EF4-FFF2-40B4-BE49-F238E27FC236}">
                  <a16:creationId xmlns:a16="http://schemas.microsoft.com/office/drawing/2014/main" id="{041226EF-4C3E-4242-8BF4-EA9969986CE4}"/>
                </a:ext>
              </a:extLst>
            </p:cNvPr>
            <p:cNvSpPr/>
            <p:nvPr/>
          </p:nvSpPr>
          <p:spPr>
            <a:xfrm>
              <a:off x="1305800" y="4917825"/>
              <a:ext cx="3325" cy="2550"/>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51;p39">
              <a:extLst>
                <a:ext uri="{FF2B5EF4-FFF2-40B4-BE49-F238E27FC236}">
                  <a16:creationId xmlns:a16="http://schemas.microsoft.com/office/drawing/2014/main" id="{E7B8C12A-D289-4891-83AD-6C71943225DB}"/>
                </a:ext>
              </a:extLst>
            </p:cNvPr>
            <p:cNvSpPr/>
            <p:nvPr/>
          </p:nvSpPr>
          <p:spPr>
            <a:xfrm>
              <a:off x="1309600" y="4961400"/>
              <a:ext cx="25" cy="125"/>
            </a:xfrm>
            <a:custGeom>
              <a:avLst/>
              <a:gdLst/>
              <a:ahLst/>
              <a:cxnLst/>
              <a:rect l="l" t="t" r="r" b="b"/>
              <a:pathLst>
                <a:path w="1" h="5" extrusionOk="0">
                  <a:moveTo>
                    <a:pt x="1" y="0"/>
                  </a:moveTo>
                  <a:lnTo>
                    <a:pt x="1" y="4"/>
                  </a:lnTo>
                  <a:lnTo>
                    <a:pt x="1" y="4"/>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52;p39">
              <a:extLst>
                <a:ext uri="{FF2B5EF4-FFF2-40B4-BE49-F238E27FC236}">
                  <a16:creationId xmlns:a16="http://schemas.microsoft.com/office/drawing/2014/main" id="{DE8B1644-2353-4E46-865C-0F56CC3B11AA}"/>
                </a:ext>
              </a:extLst>
            </p:cNvPr>
            <p:cNvSpPr/>
            <p:nvPr/>
          </p:nvSpPr>
          <p:spPr>
            <a:xfrm>
              <a:off x="1344475" y="4960150"/>
              <a:ext cx="4225" cy="3725"/>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53;p39">
              <a:extLst>
                <a:ext uri="{FF2B5EF4-FFF2-40B4-BE49-F238E27FC236}">
                  <a16:creationId xmlns:a16="http://schemas.microsoft.com/office/drawing/2014/main" id="{B420AA6B-F76D-4626-8F1F-6F83FD10DCAE}"/>
                </a:ext>
              </a:extLst>
            </p:cNvPr>
            <p:cNvSpPr/>
            <p:nvPr/>
          </p:nvSpPr>
          <p:spPr>
            <a:xfrm>
              <a:off x="1311025" y="4961075"/>
              <a:ext cx="25" cy="125"/>
            </a:xfrm>
            <a:custGeom>
              <a:avLst/>
              <a:gdLst/>
              <a:ahLst/>
              <a:cxnLst/>
              <a:rect l="l" t="t" r="r" b="b"/>
              <a:pathLst>
                <a:path w="1" h="5" extrusionOk="0">
                  <a:moveTo>
                    <a:pt x="1" y="1"/>
                  </a:moveTo>
                  <a:lnTo>
                    <a:pt x="1" y="5"/>
                  </a:lnTo>
                  <a:lnTo>
                    <a:pt x="1" y="5"/>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54;p39">
              <a:extLst>
                <a:ext uri="{FF2B5EF4-FFF2-40B4-BE49-F238E27FC236}">
                  <a16:creationId xmlns:a16="http://schemas.microsoft.com/office/drawing/2014/main" id="{6D6BE3EA-5CDB-4D64-ADFC-AE4C60C7B775}"/>
                </a:ext>
              </a:extLst>
            </p:cNvPr>
            <p:cNvSpPr/>
            <p:nvPr/>
          </p:nvSpPr>
          <p:spPr>
            <a:xfrm>
              <a:off x="1345200" y="4946875"/>
              <a:ext cx="4325" cy="3250"/>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55;p39">
              <a:extLst>
                <a:ext uri="{FF2B5EF4-FFF2-40B4-BE49-F238E27FC236}">
                  <a16:creationId xmlns:a16="http://schemas.microsoft.com/office/drawing/2014/main" id="{593EF8A9-429D-42A5-AA8E-FC494A2DAA83}"/>
                </a:ext>
              </a:extLst>
            </p:cNvPr>
            <p:cNvSpPr/>
            <p:nvPr/>
          </p:nvSpPr>
          <p:spPr>
            <a:xfrm>
              <a:off x="1348275" y="4901400"/>
              <a:ext cx="2075" cy="2125"/>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56;p39">
              <a:extLst>
                <a:ext uri="{FF2B5EF4-FFF2-40B4-BE49-F238E27FC236}">
                  <a16:creationId xmlns:a16="http://schemas.microsoft.com/office/drawing/2014/main" id="{D457DC56-B1E2-41F4-863B-9EDC4E6B7A53}"/>
                </a:ext>
              </a:extLst>
            </p:cNvPr>
            <p:cNvSpPr/>
            <p:nvPr/>
          </p:nvSpPr>
          <p:spPr>
            <a:xfrm>
              <a:off x="1349100" y="4917925"/>
              <a:ext cx="2900" cy="2350"/>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57;p39">
              <a:extLst>
                <a:ext uri="{FF2B5EF4-FFF2-40B4-BE49-F238E27FC236}">
                  <a16:creationId xmlns:a16="http://schemas.microsoft.com/office/drawing/2014/main" id="{141AD042-B561-41EA-A3E6-18252F6DB925}"/>
                </a:ext>
              </a:extLst>
            </p:cNvPr>
            <p:cNvSpPr/>
            <p:nvPr/>
          </p:nvSpPr>
          <p:spPr>
            <a:xfrm>
              <a:off x="1355650" y="4946775"/>
              <a:ext cx="5475" cy="3250"/>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58;p39">
              <a:extLst>
                <a:ext uri="{FF2B5EF4-FFF2-40B4-BE49-F238E27FC236}">
                  <a16:creationId xmlns:a16="http://schemas.microsoft.com/office/drawing/2014/main" id="{88483E0D-51C6-4031-8077-7505F655FCFB}"/>
                </a:ext>
              </a:extLst>
            </p:cNvPr>
            <p:cNvSpPr/>
            <p:nvPr/>
          </p:nvSpPr>
          <p:spPr>
            <a:xfrm>
              <a:off x="1459575" y="4947100"/>
              <a:ext cx="4025" cy="3150"/>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59;p39">
              <a:extLst>
                <a:ext uri="{FF2B5EF4-FFF2-40B4-BE49-F238E27FC236}">
                  <a16:creationId xmlns:a16="http://schemas.microsoft.com/office/drawing/2014/main" id="{62382938-30A6-4F26-93E4-38F9A5B7FC0B}"/>
                </a:ext>
              </a:extLst>
            </p:cNvPr>
            <p:cNvSpPr/>
            <p:nvPr/>
          </p:nvSpPr>
          <p:spPr>
            <a:xfrm>
              <a:off x="1454025" y="4947150"/>
              <a:ext cx="4250" cy="3175"/>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0;p39">
              <a:extLst>
                <a:ext uri="{FF2B5EF4-FFF2-40B4-BE49-F238E27FC236}">
                  <a16:creationId xmlns:a16="http://schemas.microsoft.com/office/drawing/2014/main" id="{3E1ED78D-2587-44A6-A1F1-C2C2E3E8BA33}"/>
                </a:ext>
              </a:extLst>
            </p:cNvPr>
            <p:cNvSpPr/>
            <p:nvPr/>
          </p:nvSpPr>
          <p:spPr>
            <a:xfrm>
              <a:off x="1464500" y="4947025"/>
              <a:ext cx="5450" cy="3300"/>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1;p39">
              <a:extLst>
                <a:ext uri="{FF2B5EF4-FFF2-40B4-BE49-F238E27FC236}">
                  <a16:creationId xmlns:a16="http://schemas.microsoft.com/office/drawing/2014/main" id="{FA5CD863-101B-43C6-92A0-FA60A1C876F9}"/>
                </a:ext>
              </a:extLst>
            </p:cNvPr>
            <p:cNvSpPr/>
            <p:nvPr/>
          </p:nvSpPr>
          <p:spPr>
            <a:xfrm>
              <a:off x="1356800" y="4917750"/>
              <a:ext cx="2875" cy="2450"/>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62;p39">
              <a:extLst>
                <a:ext uri="{FF2B5EF4-FFF2-40B4-BE49-F238E27FC236}">
                  <a16:creationId xmlns:a16="http://schemas.microsoft.com/office/drawing/2014/main" id="{F1E5FD0A-CAD9-48FD-8044-21CE0B0108B4}"/>
                </a:ext>
              </a:extLst>
            </p:cNvPr>
            <p:cNvSpPr/>
            <p:nvPr/>
          </p:nvSpPr>
          <p:spPr>
            <a:xfrm>
              <a:off x="1339750" y="4931850"/>
              <a:ext cx="18500" cy="3225"/>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63;p39">
              <a:extLst>
                <a:ext uri="{FF2B5EF4-FFF2-40B4-BE49-F238E27FC236}">
                  <a16:creationId xmlns:a16="http://schemas.microsoft.com/office/drawing/2014/main" id="{AFBE28F5-81AD-4623-A6FB-E6FCF7043FC6}"/>
                </a:ext>
              </a:extLst>
            </p:cNvPr>
            <p:cNvSpPr/>
            <p:nvPr/>
          </p:nvSpPr>
          <p:spPr>
            <a:xfrm>
              <a:off x="1361000" y="4917600"/>
              <a:ext cx="2800" cy="3025"/>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64;p39">
              <a:extLst>
                <a:ext uri="{FF2B5EF4-FFF2-40B4-BE49-F238E27FC236}">
                  <a16:creationId xmlns:a16="http://schemas.microsoft.com/office/drawing/2014/main" id="{570C815A-5C99-43D0-B3CC-A05684033792}"/>
                </a:ext>
              </a:extLst>
            </p:cNvPr>
            <p:cNvSpPr/>
            <p:nvPr/>
          </p:nvSpPr>
          <p:spPr>
            <a:xfrm>
              <a:off x="1474450" y="4901800"/>
              <a:ext cx="2900" cy="2025"/>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65;p39">
              <a:extLst>
                <a:ext uri="{FF2B5EF4-FFF2-40B4-BE49-F238E27FC236}">
                  <a16:creationId xmlns:a16="http://schemas.microsoft.com/office/drawing/2014/main" id="{9212BEB3-CBB5-45B8-B580-A9E5BC191224}"/>
                </a:ext>
              </a:extLst>
            </p:cNvPr>
            <p:cNvSpPr/>
            <p:nvPr/>
          </p:nvSpPr>
          <p:spPr>
            <a:xfrm>
              <a:off x="1482150" y="4901575"/>
              <a:ext cx="2900" cy="230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66;p39">
              <a:extLst>
                <a:ext uri="{FF2B5EF4-FFF2-40B4-BE49-F238E27FC236}">
                  <a16:creationId xmlns:a16="http://schemas.microsoft.com/office/drawing/2014/main" id="{8B2B6476-169E-41C9-B60F-F2D7F4F1E18E}"/>
                </a:ext>
              </a:extLst>
            </p:cNvPr>
            <p:cNvSpPr/>
            <p:nvPr/>
          </p:nvSpPr>
          <p:spPr>
            <a:xfrm>
              <a:off x="1486350" y="4901450"/>
              <a:ext cx="2800" cy="2750"/>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67;p39">
              <a:extLst>
                <a:ext uri="{FF2B5EF4-FFF2-40B4-BE49-F238E27FC236}">
                  <a16:creationId xmlns:a16="http://schemas.microsoft.com/office/drawing/2014/main" id="{38D52257-3B1A-41CD-AE89-A23CAD1DF61D}"/>
                </a:ext>
              </a:extLst>
            </p:cNvPr>
            <p:cNvSpPr/>
            <p:nvPr/>
          </p:nvSpPr>
          <p:spPr>
            <a:xfrm>
              <a:off x="1296050" y="4959125"/>
              <a:ext cx="13575" cy="4925"/>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68;p39">
              <a:extLst>
                <a:ext uri="{FF2B5EF4-FFF2-40B4-BE49-F238E27FC236}">
                  <a16:creationId xmlns:a16="http://schemas.microsoft.com/office/drawing/2014/main" id="{B0DF7143-0330-4F20-9499-223026FB4204}"/>
                </a:ext>
              </a:extLst>
            </p:cNvPr>
            <p:cNvSpPr/>
            <p:nvPr/>
          </p:nvSpPr>
          <p:spPr>
            <a:xfrm>
              <a:off x="1301200" y="4945950"/>
              <a:ext cx="23700" cy="4300"/>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69;p39">
              <a:extLst>
                <a:ext uri="{FF2B5EF4-FFF2-40B4-BE49-F238E27FC236}">
                  <a16:creationId xmlns:a16="http://schemas.microsoft.com/office/drawing/2014/main" id="{E047C8F9-6633-49BF-8294-E5028CA8D867}"/>
                </a:ext>
              </a:extLst>
            </p:cNvPr>
            <p:cNvSpPr/>
            <p:nvPr/>
          </p:nvSpPr>
          <p:spPr>
            <a:xfrm>
              <a:off x="1296175" y="4972225"/>
              <a:ext cx="7600" cy="5450"/>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0;p39">
              <a:extLst>
                <a:ext uri="{FF2B5EF4-FFF2-40B4-BE49-F238E27FC236}">
                  <a16:creationId xmlns:a16="http://schemas.microsoft.com/office/drawing/2014/main" id="{C2151B52-1BB5-483F-9E21-7BDBF1C35B2F}"/>
                </a:ext>
              </a:extLst>
            </p:cNvPr>
            <p:cNvSpPr/>
            <p:nvPr/>
          </p:nvSpPr>
          <p:spPr>
            <a:xfrm>
              <a:off x="1296050" y="4917075"/>
              <a:ext cx="6700" cy="3825"/>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1;p39">
              <a:extLst>
                <a:ext uri="{FF2B5EF4-FFF2-40B4-BE49-F238E27FC236}">
                  <a16:creationId xmlns:a16="http://schemas.microsoft.com/office/drawing/2014/main" id="{BD7A4A2D-258C-499B-95A1-EADCC302F64B}"/>
                </a:ext>
              </a:extLst>
            </p:cNvPr>
            <p:cNvSpPr/>
            <p:nvPr/>
          </p:nvSpPr>
          <p:spPr>
            <a:xfrm>
              <a:off x="1296050" y="4946100"/>
              <a:ext cx="4250" cy="4125"/>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72;p39">
              <a:extLst>
                <a:ext uri="{FF2B5EF4-FFF2-40B4-BE49-F238E27FC236}">
                  <a16:creationId xmlns:a16="http://schemas.microsoft.com/office/drawing/2014/main" id="{426C636A-2D34-4E19-AF69-D30FF4C17D31}"/>
                </a:ext>
              </a:extLst>
            </p:cNvPr>
            <p:cNvSpPr/>
            <p:nvPr/>
          </p:nvSpPr>
          <p:spPr>
            <a:xfrm>
              <a:off x="1469825" y="4931600"/>
              <a:ext cx="29475" cy="4000"/>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73;p39">
              <a:extLst>
                <a:ext uri="{FF2B5EF4-FFF2-40B4-BE49-F238E27FC236}">
                  <a16:creationId xmlns:a16="http://schemas.microsoft.com/office/drawing/2014/main" id="{34A1F3B7-98AB-4B75-AF3A-B30FB332CC2C}"/>
                </a:ext>
              </a:extLst>
            </p:cNvPr>
            <p:cNvSpPr/>
            <p:nvPr/>
          </p:nvSpPr>
          <p:spPr>
            <a:xfrm>
              <a:off x="1492300" y="4901900"/>
              <a:ext cx="7000" cy="1975"/>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74;p39">
              <a:extLst>
                <a:ext uri="{FF2B5EF4-FFF2-40B4-BE49-F238E27FC236}">
                  <a16:creationId xmlns:a16="http://schemas.microsoft.com/office/drawing/2014/main" id="{C9DDA722-1597-4D10-B189-177C256752BD}"/>
                </a:ext>
              </a:extLst>
            </p:cNvPr>
            <p:cNvSpPr/>
            <p:nvPr/>
          </p:nvSpPr>
          <p:spPr>
            <a:xfrm>
              <a:off x="1469825" y="4985300"/>
              <a:ext cx="29475" cy="6475"/>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75;p39">
              <a:extLst>
                <a:ext uri="{FF2B5EF4-FFF2-40B4-BE49-F238E27FC236}">
                  <a16:creationId xmlns:a16="http://schemas.microsoft.com/office/drawing/2014/main" id="{52D2185E-2AF4-475F-BA86-F4EBEABC831E}"/>
                </a:ext>
              </a:extLst>
            </p:cNvPr>
            <p:cNvSpPr/>
            <p:nvPr/>
          </p:nvSpPr>
          <p:spPr>
            <a:xfrm>
              <a:off x="1483275" y="4959125"/>
              <a:ext cx="16025" cy="4925"/>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76;p39">
              <a:extLst>
                <a:ext uri="{FF2B5EF4-FFF2-40B4-BE49-F238E27FC236}">
                  <a16:creationId xmlns:a16="http://schemas.microsoft.com/office/drawing/2014/main" id="{685DE5C4-4AAC-4A9A-87EA-4789152B836D}"/>
                </a:ext>
              </a:extLst>
            </p:cNvPr>
            <p:cNvSpPr/>
            <p:nvPr/>
          </p:nvSpPr>
          <p:spPr>
            <a:xfrm>
              <a:off x="1471175" y="4945950"/>
              <a:ext cx="23000" cy="4300"/>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77;p39">
              <a:extLst>
                <a:ext uri="{FF2B5EF4-FFF2-40B4-BE49-F238E27FC236}">
                  <a16:creationId xmlns:a16="http://schemas.microsoft.com/office/drawing/2014/main" id="{D828217A-F9E0-4442-A2E2-491E42112368}"/>
                </a:ext>
              </a:extLst>
            </p:cNvPr>
            <p:cNvSpPr/>
            <p:nvPr/>
          </p:nvSpPr>
          <p:spPr>
            <a:xfrm>
              <a:off x="1487475" y="4972225"/>
              <a:ext cx="11825" cy="5450"/>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78;p39">
              <a:extLst>
                <a:ext uri="{FF2B5EF4-FFF2-40B4-BE49-F238E27FC236}">
                  <a16:creationId xmlns:a16="http://schemas.microsoft.com/office/drawing/2014/main" id="{1FB69EA4-8FBE-48BF-B70F-920ADFBFA7CD}"/>
                </a:ext>
              </a:extLst>
            </p:cNvPr>
            <p:cNvSpPr/>
            <p:nvPr/>
          </p:nvSpPr>
          <p:spPr>
            <a:xfrm>
              <a:off x="1492700" y="4917075"/>
              <a:ext cx="6600" cy="3825"/>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79;p39">
              <a:extLst>
                <a:ext uri="{FF2B5EF4-FFF2-40B4-BE49-F238E27FC236}">
                  <a16:creationId xmlns:a16="http://schemas.microsoft.com/office/drawing/2014/main" id="{2A8489ED-44DE-47B5-B646-A474D242D288}"/>
                </a:ext>
              </a:extLst>
            </p:cNvPr>
            <p:cNvSpPr/>
            <p:nvPr/>
          </p:nvSpPr>
          <p:spPr>
            <a:xfrm>
              <a:off x="1495075" y="4946100"/>
              <a:ext cx="4225" cy="4125"/>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509;p39">
            <a:extLst>
              <a:ext uri="{FF2B5EF4-FFF2-40B4-BE49-F238E27FC236}">
                <a16:creationId xmlns:a16="http://schemas.microsoft.com/office/drawing/2014/main" id="{F843E48F-7BD7-45FC-9AFE-F6B69DE9EE2B}"/>
              </a:ext>
            </a:extLst>
          </p:cNvPr>
          <p:cNvSpPr txBox="1">
            <a:spLocks/>
          </p:cNvSpPr>
          <p:nvPr/>
        </p:nvSpPr>
        <p:spPr>
          <a:xfrm>
            <a:off x="5338716" y="2345796"/>
            <a:ext cx="3141471" cy="2272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lgn="r"/>
            <a:r>
              <a:rPr lang="en-US" sz="1600" dirty="0"/>
              <a:t>One of the most important measures of Shah Ismail I was the implementation of religious reform. In the autumn of 1501, from the first day of the Safavid rule, the sect of imams of the Shiite sect of Islam (12 imams) was declared the state religion.</a:t>
            </a:r>
            <a:endParaRPr lang="tr-TR" sz="1600" dirty="0"/>
          </a:p>
        </p:txBody>
      </p:sp>
    </p:spTree>
    <p:extLst>
      <p:ext uri="{BB962C8B-B14F-4D97-AF65-F5344CB8AC3E}">
        <p14:creationId xmlns:p14="http://schemas.microsoft.com/office/powerpoint/2010/main" val="95257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5"/>
          <p:cNvSpPr txBox="1">
            <a:spLocks noGrp="1"/>
          </p:cNvSpPr>
          <p:nvPr>
            <p:ph type="ctrTitle"/>
          </p:nvPr>
        </p:nvSpPr>
        <p:spPr>
          <a:xfrm>
            <a:off x="131705" y="234295"/>
            <a:ext cx="6915508" cy="364076"/>
          </a:xfrm>
          <a:prstGeom prst="rect">
            <a:avLst/>
          </a:prstGeom>
        </p:spPr>
        <p:txBody>
          <a:bodyPr spcFirstLastPara="1" wrap="square" lIns="91425" tIns="91425" rIns="91425" bIns="91425" anchor="ctr" anchorCtr="0">
            <a:noAutofit/>
          </a:bodyPr>
          <a:lstStyle/>
          <a:p>
            <a:r>
              <a:rPr lang="az-Latn-AZ" sz="3200" dirty="0"/>
              <a:t>İnternal policy</a:t>
            </a:r>
            <a:endParaRPr lang="tr-TR" sz="3200" dirty="0"/>
          </a:p>
        </p:txBody>
      </p:sp>
      <p:sp>
        <p:nvSpPr>
          <p:cNvPr id="449" name="Google Shape;449;p35"/>
          <p:cNvSpPr/>
          <p:nvPr/>
        </p:nvSpPr>
        <p:spPr>
          <a:xfrm>
            <a:off x="255181" y="798772"/>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7;p39">
            <a:extLst>
              <a:ext uri="{FF2B5EF4-FFF2-40B4-BE49-F238E27FC236}">
                <a16:creationId xmlns:a16="http://schemas.microsoft.com/office/drawing/2014/main" id="{01363F4B-D78D-4241-817A-EE9BE12884D7}"/>
              </a:ext>
            </a:extLst>
          </p:cNvPr>
          <p:cNvSpPr txBox="1">
            <a:spLocks/>
          </p:cNvSpPr>
          <p:nvPr/>
        </p:nvSpPr>
        <p:spPr>
          <a:xfrm>
            <a:off x="1932002" y="1794495"/>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algn="l"/>
            <a:endParaRPr lang="tr-TR" dirty="0"/>
          </a:p>
        </p:txBody>
      </p:sp>
      <p:sp>
        <p:nvSpPr>
          <p:cNvPr id="6" name="Google Shape;509;p39">
            <a:extLst>
              <a:ext uri="{FF2B5EF4-FFF2-40B4-BE49-F238E27FC236}">
                <a16:creationId xmlns:a16="http://schemas.microsoft.com/office/drawing/2014/main" id="{60E594BC-31CF-4D11-84C1-90849717B330}"/>
              </a:ext>
            </a:extLst>
          </p:cNvPr>
          <p:cNvSpPr txBox="1">
            <a:spLocks/>
          </p:cNvSpPr>
          <p:nvPr/>
        </p:nvSpPr>
        <p:spPr>
          <a:xfrm>
            <a:off x="147645" y="954673"/>
            <a:ext cx="8332542" cy="3697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lgn="r"/>
            <a:r>
              <a:rPr lang="en-US" sz="2000" dirty="0">
                <a:latin typeface="Redressed" panose="020B0604020202020204" charset="0"/>
              </a:rPr>
              <a:t>During the Safavid rule, the culture of public administration in Azerbaijan rose even higher. The Azerbaijani language became the state language. As a result of successful reforms and domestic and foreign policies implemented by Shah Ismail, Shah </a:t>
            </a:r>
            <a:r>
              <a:rPr lang="en-US" sz="2000" dirty="0" err="1">
                <a:latin typeface="Redressed" panose="020B0604020202020204" charset="0"/>
              </a:rPr>
              <a:t>Tahmasib</a:t>
            </a:r>
            <a:r>
              <a:rPr lang="en-US" sz="2000" dirty="0">
                <a:latin typeface="Redressed" panose="020B0604020202020204" charset="0"/>
              </a:rPr>
              <a:t>, Shah Abbas and other Safavid rulers, the Safavid state became one of the most powerful empires in the Middle East. An excellent public administration mechanism was created to govern the vast Safavid Empire. Along with secular power, the Safavid rulers seized religious power. Thus, the central government was further strengthened. As a result of the reforms carried out by the Safavid rulers, especially Shah Abbas, the Safavid military forces became one of the most powerful armies in the world. During the rule of the Safavids, the role of the Azerbaijani language in the entire Middle East increased. Diplomatic talks with foreign ambassadors to the Safavid palace were, as a rule, conducted in the Azerbaijani language.</a:t>
            </a:r>
            <a:endParaRPr lang="tr-TR" sz="2000" dirty="0">
              <a:latin typeface="Redressed" panose="020B0604020202020204" charset="0"/>
            </a:endParaRPr>
          </a:p>
        </p:txBody>
      </p:sp>
      <p:sp>
        <p:nvSpPr>
          <p:cNvPr id="178" name="Google Shape;509;p39">
            <a:extLst>
              <a:ext uri="{FF2B5EF4-FFF2-40B4-BE49-F238E27FC236}">
                <a16:creationId xmlns:a16="http://schemas.microsoft.com/office/drawing/2014/main" id="{F843E48F-7BD7-45FC-9AFE-F6B69DE9EE2B}"/>
              </a:ext>
            </a:extLst>
          </p:cNvPr>
          <p:cNvSpPr txBox="1">
            <a:spLocks/>
          </p:cNvSpPr>
          <p:nvPr/>
        </p:nvSpPr>
        <p:spPr>
          <a:xfrm>
            <a:off x="5338716" y="2345796"/>
            <a:ext cx="3141471" cy="2272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lgn="r"/>
            <a:endParaRPr lang="tr-TR" sz="1600" dirty="0"/>
          </a:p>
        </p:txBody>
      </p:sp>
    </p:spTree>
    <p:extLst>
      <p:ext uri="{BB962C8B-B14F-4D97-AF65-F5344CB8AC3E}">
        <p14:creationId xmlns:p14="http://schemas.microsoft.com/office/powerpoint/2010/main" val="105415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5" name="Google Shape;507;p39">
            <a:extLst>
              <a:ext uri="{FF2B5EF4-FFF2-40B4-BE49-F238E27FC236}">
                <a16:creationId xmlns:a16="http://schemas.microsoft.com/office/drawing/2014/main" id="{01363F4B-D78D-4241-817A-EE9BE12884D7}"/>
              </a:ext>
            </a:extLst>
          </p:cNvPr>
          <p:cNvSpPr txBox="1">
            <a:spLocks/>
          </p:cNvSpPr>
          <p:nvPr/>
        </p:nvSpPr>
        <p:spPr>
          <a:xfrm>
            <a:off x="1932002" y="1794495"/>
            <a:ext cx="2111700" cy="5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algn="l"/>
            <a:endParaRPr lang="tr-TR" dirty="0"/>
          </a:p>
        </p:txBody>
      </p:sp>
      <p:sp>
        <p:nvSpPr>
          <p:cNvPr id="178" name="Google Shape;509;p39">
            <a:extLst>
              <a:ext uri="{FF2B5EF4-FFF2-40B4-BE49-F238E27FC236}">
                <a16:creationId xmlns:a16="http://schemas.microsoft.com/office/drawing/2014/main" id="{F843E48F-7BD7-45FC-9AFE-F6B69DE9EE2B}"/>
              </a:ext>
            </a:extLst>
          </p:cNvPr>
          <p:cNvSpPr txBox="1">
            <a:spLocks/>
          </p:cNvSpPr>
          <p:nvPr/>
        </p:nvSpPr>
        <p:spPr>
          <a:xfrm>
            <a:off x="5338716" y="2345796"/>
            <a:ext cx="3141471" cy="2272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400" b="0" i="0" u="none" strike="noStrike" cap="none">
                <a:solidFill>
                  <a:schemeClr val="dk1"/>
                </a:solidFill>
                <a:latin typeface="Livvic"/>
                <a:ea typeface="Livvic"/>
                <a:cs typeface="Livvic"/>
                <a:sym typeface="Livvic"/>
              </a:defRPr>
            </a:lvl9pPr>
          </a:lstStyle>
          <a:p>
            <a:pPr marL="0" indent="0" algn="r"/>
            <a:endParaRPr lang="tr-TR" sz="1600" dirty="0"/>
          </a:p>
        </p:txBody>
      </p:sp>
      <p:graphicFrame>
        <p:nvGraphicFramePr>
          <p:cNvPr id="10" name="Tablo 10">
            <a:extLst>
              <a:ext uri="{FF2B5EF4-FFF2-40B4-BE49-F238E27FC236}">
                <a16:creationId xmlns:a16="http://schemas.microsoft.com/office/drawing/2014/main" id="{78561E92-8C58-416C-8BA6-03CFBE2750E3}"/>
              </a:ext>
            </a:extLst>
          </p:cNvPr>
          <p:cNvGraphicFramePr>
            <a:graphicFrameLocks noGrp="1"/>
          </p:cNvGraphicFramePr>
          <p:nvPr>
            <p:extLst>
              <p:ext uri="{D42A27DB-BD31-4B8C-83A1-F6EECF244321}">
                <p14:modId xmlns:p14="http://schemas.microsoft.com/office/powerpoint/2010/main" val="1535488651"/>
              </p:ext>
            </p:extLst>
          </p:nvPr>
        </p:nvGraphicFramePr>
        <p:xfrm>
          <a:off x="388620" y="69219"/>
          <a:ext cx="8091567" cy="4797315"/>
        </p:xfrm>
        <a:graphic>
          <a:graphicData uri="http://schemas.openxmlformats.org/drawingml/2006/table">
            <a:tbl>
              <a:tblPr firstRow="1" bandRow="1">
                <a:tableStyleId>{775DCB02-9BB8-47FD-8907-85C794F793BA}</a:tableStyleId>
              </a:tblPr>
              <a:tblGrid>
                <a:gridCol w="412165">
                  <a:extLst>
                    <a:ext uri="{9D8B030D-6E8A-4147-A177-3AD203B41FA5}">
                      <a16:colId xmlns:a16="http://schemas.microsoft.com/office/drawing/2014/main" val="2247324832"/>
                    </a:ext>
                  </a:extLst>
                </a:gridCol>
                <a:gridCol w="2090350">
                  <a:extLst>
                    <a:ext uri="{9D8B030D-6E8A-4147-A177-3AD203B41FA5}">
                      <a16:colId xmlns:a16="http://schemas.microsoft.com/office/drawing/2014/main" val="46990768"/>
                    </a:ext>
                  </a:extLst>
                </a:gridCol>
                <a:gridCol w="2062939">
                  <a:extLst>
                    <a:ext uri="{9D8B030D-6E8A-4147-A177-3AD203B41FA5}">
                      <a16:colId xmlns:a16="http://schemas.microsoft.com/office/drawing/2014/main" val="2502129757"/>
                    </a:ext>
                  </a:extLst>
                </a:gridCol>
                <a:gridCol w="1907800">
                  <a:extLst>
                    <a:ext uri="{9D8B030D-6E8A-4147-A177-3AD203B41FA5}">
                      <a16:colId xmlns:a16="http://schemas.microsoft.com/office/drawing/2014/main" val="455634038"/>
                    </a:ext>
                  </a:extLst>
                </a:gridCol>
                <a:gridCol w="1618313">
                  <a:extLst>
                    <a:ext uri="{9D8B030D-6E8A-4147-A177-3AD203B41FA5}">
                      <a16:colId xmlns:a16="http://schemas.microsoft.com/office/drawing/2014/main" val="975154417"/>
                    </a:ext>
                  </a:extLst>
                </a:gridCol>
              </a:tblGrid>
              <a:tr h="596524">
                <a:tc>
                  <a:txBody>
                    <a:bodyPr/>
                    <a:lstStyle/>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War</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Ruler of Safavids</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Ruler of Ottoman</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Peace treaty</a:t>
                      </a:r>
                      <a:endParaRPr lang="tr-TR" dirty="0"/>
                    </a:p>
                    <a:p>
                      <a:endParaRPr lang="tr-TR" dirty="0"/>
                    </a:p>
                  </a:txBody>
                  <a:tcPr/>
                </a:tc>
                <a:extLst>
                  <a:ext uri="{0D108BD9-81ED-4DB2-BD59-A6C34878D82A}">
                    <a16:rowId xmlns:a16="http://schemas.microsoft.com/office/drawing/2014/main" val="1218713189"/>
                  </a:ext>
                </a:extLst>
              </a:tr>
              <a:tr h="560030">
                <a:tc>
                  <a:txBody>
                    <a:bodyPr/>
                    <a:lstStyle/>
                    <a:p>
                      <a:r>
                        <a:rPr lang="en-US" dirty="0"/>
                        <a:t>1</a:t>
                      </a:r>
                      <a:endParaRPr lang="tr-TR" dirty="0"/>
                    </a:p>
                  </a:txBody>
                  <a:tcPr/>
                </a:tc>
                <a:tc>
                  <a:txBody>
                    <a:bodyPr/>
                    <a:lstStyle/>
                    <a:p>
                      <a:r>
                        <a:rPr lang="en-US" dirty="0"/>
                        <a:t>Safavid-Osmanli War</a:t>
                      </a:r>
                    </a:p>
                    <a:p>
                      <a:r>
                        <a:rPr lang="en-US" dirty="0"/>
                        <a:t>(1514-1555)</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t>
                      </a:r>
                      <a:r>
                        <a:rPr lang="en-US" dirty="0" err="1"/>
                        <a:t>Ismayil,I</a:t>
                      </a:r>
                      <a:r>
                        <a:rPr lang="en-US" dirty="0"/>
                        <a:t> </a:t>
                      </a:r>
                      <a:r>
                        <a:rPr lang="en-US" dirty="0" err="1"/>
                        <a:t>Tahmasib</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Salim, I Suleyman</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Amasya</a:t>
                      </a:r>
                      <a:endParaRPr lang="tr-TR" dirty="0"/>
                    </a:p>
                    <a:p>
                      <a:endParaRPr lang="tr-TR" dirty="0"/>
                    </a:p>
                  </a:txBody>
                  <a:tcPr/>
                </a:tc>
                <a:extLst>
                  <a:ext uri="{0D108BD9-81ED-4DB2-BD59-A6C34878D82A}">
                    <a16:rowId xmlns:a16="http://schemas.microsoft.com/office/drawing/2014/main" val="3730583529"/>
                  </a:ext>
                </a:extLst>
              </a:tr>
              <a:tr h="790630">
                <a:tc>
                  <a:txBody>
                    <a:bodyPr/>
                    <a:lstStyle/>
                    <a:p>
                      <a:r>
                        <a:rPr lang="en-US" dirty="0"/>
                        <a:t>2</a:t>
                      </a:r>
                      <a:endParaRPr lang="tr-TR" dirty="0"/>
                    </a:p>
                  </a:txBody>
                  <a:tcPr/>
                </a:tc>
                <a:tc>
                  <a:txBody>
                    <a:bodyPr/>
                    <a:lstStyle/>
                    <a:p>
                      <a:r>
                        <a:rPr lang="en-US" dirty="0"/>
                        <a:t>Safavid-Osmanli War</a:t>
                      </a:r>
                    </a:p>
                    <a:p>
                      <a:r>
                        <a:rPr lang="en-US" dirty="0"/>
                        <a:t>(1578-1590)</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Mahammad </a:t>
                      </a:r>
                      <a:r>
                        <a:rPr lang="en-US" dirty="0" err="1"/>
                        <a:t>Khudabanda</a:t>
                      </a:r>
                      <a:r>
                        <a:rPr lang="en-US" dirty="0"/>
                        <a:t>, I Abbas</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III Murad</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Istanbul(1590)</a:t>
                      </a:r>
                      <a:endParaRPr lang="tr-TR" dirty="0"/>
                    </a:p>
                    <a:p>
                      <a:endParaRPr lang="tr-TR" dirty="0"/>
                    </a:p>
                  </a:txBody>
                  <a:tcPr/>
                </a:tc>
                <a:extLst>
                  <a:ext uri="{0D108BD9-81ED-4DB2-BD59-A6C34878D82A}">
                    <a16:rowId xmlns:a16="http://schemas.microsoft.com/office/drawing/2014/main" val="762565708"/>
                  </a:ext>
                </a:extLst>
              </a:tr>
              <a:tr h="573517">
                <a:tc>
                  <a:txBody>
                    <a:bodyPr/>
                    <a:lstStyle/>
                    <a:p>
                      <a:r>
                        <a:rPr lang="en-US" dirty="0"/>
                        <a:t>3</a:t>
                      </a:r>
                      <a:endParaRPr lang="tr-TR" dirty="0"/>
                    </a:p>
                  </a:txBody>
                  <a:tcPr/>
                </a:tc>
                <a:tc>
                  <a:txBody>
                    <a:bodyPr/>
                    <a:lstStyle/>
                    <a:p>
                      <a:r>
                        <a:rPr lang="en-US" dirty="0"/>
                        <a:t>Safavid-Osmanli War</a:t>
                      </a:r>
                    </a:p>
                    <a:p>
                      <a:r>
                        <a:rPr lang="en-US" dirty="0"/>
                        <a:t>(1603-1612)</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Abbas</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Ahmad</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Serab</a:t>
                      </a:r>
                      <a:endParaRPr lang="tr-TR" dirty="0"/>
                    </a:p>
                    <a:p>
                      <a:endParaRPr lang="tr-TR" dirty="0"/>
                    </a:p>
                  </a:txBody>
                  <a:tcPr/>
                </a:tc>
                <a:extLst>
                  <a:ext uri="{0D108BD9-81ED-4DB2-BD59-A6C34878D82A}">
                    <a16:rowId xmlns:a16="http://schemas.microsoft.com/office/drawing/2014/main" val="805387086"/>
                  </a:ext>
                </a:extLst>
              </a:tr>
              <a:tr h="596524">
                <a:tc>
                  <a:txBody>
                    <a:bodyPr/>
                    <a:lstStyle/>
                    <a:p>
                      <a:r>
                        <a:rPr lang="en-US" dirty="0"/>
                        <a:t>4</a:t>
                      </a:r>
                      <a:endParaRPr lang="tr-TR" dirty="0"/>
                    </a:p>
                  </a:txBody>
                  <a:tcPr/>
                </a:tc>
                <a:tc>
                  <a:txBody>
                    <a:bodyPr/>
                    <a:lstStyle/>
                    <a:p>
                      <a:r>
                        <a:rPr lang="en-US" dirty="0"/>
                        <a:t>Safavid-Osmanli War</a:t>
                      </a:r>
                    </a:p>
                    <a:p>
                      <a:r>
                        <a:rPr lang="en-US" dirty="0"/>
                        <a:t>(1616-1618)</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Abbas</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Mustafa, II Osman</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Merend</a:t>
                      </a:r>
                      <a:endParaRPr lang="tr-TR" dirty="0"/>
                    </a:p>
                    <a:p>
                      <a:endParaRPr lang="tr-TR" dirty="0"/>
                    </a:p>
                  </a:txBody>
                  <a:tcPr/>
                </a:tc>
                <a:extLst>
                  <a:ext uri="{0D108BD9-81ED-4DB2-BD59-A6C34878D82A}">
                    <a16:rowId xmlns:a16="http://schemas.microsoft.com/office/drawing/2014/main" val="3137749315"/>
                  </a:ext>
                </a:extLst>
              </a:tr>
              <a:tr h="560030">
                <a:tc>
                  <a:txBody>
                    <a:bodyPr/>
                    <a:lstStyle/>
                    <a:p>
                      <a:r>
                        <a:rPr lang="en-US" dirty="0"/>
                        <a:t>5</a:t>
                      </a:r>
                      <a:endParaRPr lang="tr-TR" dirty="0"/>
                    </a:p>
                  </a:txBody>
                  <a:tcPr/>
                </a:tc>
                <a:tc>
                  <a:txBody>
                    <a:bodyPr/>
                    <a:lstStyle/>
                    <a:p>
                      <a:r>
                        <a:rPr lang="en-US" dirty="0"/>
                        <a:t>Safavid-Osmanli War</a:t>
                      </a:r>
                    </a:p>
                    <a:p>
                      <a:r>
                        <a:rPr lang="en-US" dirty="0"/>
                        <a:t>(1623-1639)</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Abbas, I Safi</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IV Murad</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a:t>
                      </a:r>
                      <a:r>
                        <a:rPr lang="en-US" dirty="0" err="1"/>
                        <a:t>Qasri</a:t>
                      </a:r>
                      <a:r>
                        <a:rPr lang="en-US" dirty="0"/>
                        <a:t>-Shirin</a:t>
                      </a:r>
                      <a:endParaRPr lang="tr-TR" dirty="0"/>
                    </a:p>
                    <a:p>
                      <a:endParaRPr lang="tr-TR" dirty="0"/>
                    </a:p>
                  </a:txBody>
                  <a:tcPr/>
                </a:tc>
                <a:extLst>
                  <a:ext uri="{0D108BD9-81ED-4DB2-BD59-A6C34878D82A}">
                    <a16:rowId xmlns:a16="http://schemas.microsoft.com/office/drawing/2014/main" val="2580911681"/>
                  </a:ext>
                </a:extLst>
              </a:tr>
              <a:tr h="560030">
                <a:tc>
                  <a:txBody>
                    <a:bodyPr/>
                    <a:lstStyle/>
                    <a:p>
                      <a:r>
                        <a:rPr lang="en-US" dirty="0"/>
                        <a:t>6</a:t>
                      </a:r>
                      <a:endParaRPr lang="tr-TR" dirty="0"/>
                    </a:p>
                  </a:txBody>
                  <a:tcPr/>
                </a:tc>
                <a:tc>
                  <a:txBody>
                    <a:bodyPr/>
                    <a:lstStyle/>
                    <a:p>
                      <a:r>
                        <a:rPr lang="en-US" dirty="0"/>
                        <a:t>Safavid-Osmanli War</a:t>
                      </a:r>
                    </a:p>
                    <a:p>
                      <a:r>
                        <a:rPr lang="en-US" dirty="0"/>
                        <a:t>(1623-1627)</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II </a:t>
                      </a:r>
                      <a:r>
                        <a:rPr lang="en-US" dirty="0" err="1"/>
                        <a:t>Tahmasib</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III Ahmed</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Hamadan</a:t>
                      </a:r>
                      <a:endParaRPr lang="tr-TR" dirty="0"/>
                    </a:p>
                    <a:p>
                      <a:endParaRPr lang="tr-TR" dirty="0"/>
                    </a:p>
                  </a:txBody>
                  <a:tcPr/>
                </a:tc>
                <a:extLst>
                  <a:ext uri="{0D108BD9-81ED-4DB2-BD59-A6C34878D82A}">
                    <a16:rowId xmlns:a16="http://schemas.microsoft.com/office/drawing/2014/main" val="1170787244"/>
                  </a:ext>
                </a:extLst>
              </a:tr>
              <a:tr h="560030">
                <a:tc>
                  <a:txBody>
                    <a:bodyPr/>
                    <a:lstStyle/>
                    <a:p>
                      <a:r>
                        <a:rPr lang="en-US" dirty="0"/>
                        <a:t>7</a:t>
                      </a:r>
                      <a:endParaRPr lang="tr-TR" dirty="0"/>
                    </a:p>
                  </a:txBody>
                  <a:tcPr/>
                </a:tc>
                <a:tc>
                  <a:txBody>
                    <a:bodyPr/>
                    <a:lstStyle/>
                    <a:p>
                      <a:r>
                        <a:rPr lang="en-US" dirty="0"/>
                        <a:t>Safavid-Osmanli War</a:t>
                      </a:r>
                    </a:p>
                    <a:p>
                      <a:r>
                        <a:rPr lang="en-US" dirty="0"/>
                        <a:t>(1733-1636)</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III Shah Abbas</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 Mahmud</a:t>
                      </a:r>
                      <a:endParaRPr lang="tr-TR" dirty="0"/>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Istanbul(1736)</a:t>
                      </a:r>
                      <a:endParaRPr lang="tr-TR" dirty="0"/>
                    </a:p>
                    <a:p>
                      <a:endParaRPr lang="tr-TR" dirty="0"/>
                    </a:p>
                  </a:txBody>
                  <a:tcPr/>
                </a:tc>
                <a:extLst>
                  <a:ext uri="{0D108BD9-81ED-4DB2-BD59-A6C34878D82A}">
                    <a16:rowId xmlns:a16="http://schemas.microsoft.com/office/drawing/2014/main" val="938933677"/>
                  </a:ext>
                </a:extLst>
              </a:tr>
            </a:tbl>
          </a:graphicData>
        </a:graphic>
      </p:graphicFrame>
    </p:spTree>
    <p:extLst>
      <p:ext uri="{BB962C8B-B14F-4D97-AF65-F5344CB8AC3E}">
        <p14:creationId xmlns:p14="http://schemas.microsoft.com/office/powerpoint/2010/main" val="328993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137160" y="0"/>
            <a:ext cx="7875270" cy="1384995"/>
          </a:xfrm>
          <a:prstGeom prst="rect">
            <a:avLst/>
          </a:prstGeom>
          <a:noFill/>
        </p:spPr>
        <p:txBody>
          <a:bodyPr wrap="square">
            <a:spAutoFit/>
          </a:bodyPr>
          <a:lstStyle/>
          <a:p>
            <a:r>
              <a:rPr lang="en-US" sz="2000" dirty="0">
                <a:solidFill>
                  <a:srgbClr val="482400"/>
                </a:solidFill>
                <a:latin typeface="Redressed" panose="020B0604020202020204" charset="0"/>
              </a:rPr>
              <a:t>In the first days of the reign of Shah Abbas I, the internal and external situation of the state was very difficult.</a:t>
            </a:r>
            <a:endParaRPr lang="az-Latn-AZ" sz="2000" dirty="0">
              <a:solidFill>
                <a:srgbClr val="482400"/>
              </a:solidFill>
              <a:latin typeface="Redressed" panose="020B0604020202020204" charset="0"/>
            </a:endParaRPr>
          </a:p>
          <a:p>
            <a:r>
              <a:rPr lang="en-US" sz="2000" dirty="0">
                <a:solidFill>
                  <a:srgbClr val="482400"/>
                </a:solidFill>
                <a:latin typeface="Redressed" panose="020B0604020202020204" charset="0"/>
              </a:rPr>
              <a:t>Therefore, he implemented several reforms:</a:t>
            </a:r>
          </a:p>
          <a:p>
            <a:endParaRPr lang="en-US" sz="2400" dirty="0">
              <a:solidFill>
                <a:srgbClr val="482400"/>
              </a:solidFill>
              <a:latin typeface="Redressed" panose="020B0604020202020204" charset="0"/>
            </a:endParaRPr>
          </a:p>
        </p:txBody>
      </p:sp>
      <p:sp>
        <p:nvSpPr>
          <p:cNvPr id="6" name="Metin kutusu 5">
            <a:extLst>
              <a:ext uri="{FF2B5EF4-FFF2-40B4-BE49-F238E27FC236}">
                <a16:creationId xmlns:a16="http://schemas.microsoft.com/office/drawing/2014/main" id="{A3196A7D-2780-455E-AAFD-75E9344BBDF2}"/>
              </a:ext>
            </a:extLst>
          </p:cNvPr>
          <p:cNvSpPr txBox="1"/>
          <p:nvPr/>
        </p:nvSpPr>
        <p:spPr>
          <a:xfrm>
            <a:off x="0" y="896183"/>
            <a:ext cx="9361170" cy="4247317"/>
          </a:xfrm>
          <a:prstGeom prst="rect">
            <a:avLst/>
          </a:prstGeom>
          <a:noFill/>
        </p:spPr>
        <p:txBody>
          <a:bodyPr wrap="square">
            <a:spAutoFit/>
          </a:bodyPr>
          <a:lstStyle/>
          <a:p>
            <a:r>
              <a:rPr lang="tr-TR" sz="1800" i="1" dirty="0" err="1">
                <a:solidFill>
                  <a:srgbClr val="482400"/>
                </a:solidFill>
                <a:latin typeface="Redressed" panose="020B0604020202020204" charset="0"/>
              </a:rPr>
              <a:t>Shah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Abbas's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first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meeting</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with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nobles</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Gizilbash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showed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that</a:t>
            </a:r>
            <a:r>
              <a:rPr lang="tr-TR" sz="1800" i="1" dirty="0">
                <a:solidFill>
                  <a:srgbClr val="482400"/>
                </a:solidFill>
                <a:latin typeface="Redressed" panose="020B0604020202020204" charset="0"/>
              </a:rPr>
              <a:t> in </a:t>
            </a:r>
            <a:r>
              <a:rPr lang="tr-TR" sz="1800" i="1" dirty="0" err="1">
                <a:solidFill>
                  <a:srgbClr val="482400"/>
                </a:solidFill>
                <a:latin typeface="Redressed" panose="020B0604020202020204" charset="0"/>
              </a:rPr>
              <a:t>order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save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country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from</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threat</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destruction</a:t>
            </a:r>
            <a:r>
              <a:rPr lang="tr-TR" sz="1800" i="1" dirty="0">
                <a:solidFill>
                  <a:srgbClr val="482400"/>
                </a:solidFill>
                <a:latin typeface="Redressed" panose="020B0604020202020204" charset="0"/>
              </a:rPr>
              <a:t>, a </a:t>
            </a:r>
            <a:r>
              <a:rPr lang="tr-TR" sz="1800" i="1" dirty="0" err="1">
                <a:solidFill>
                  <a:srgbClr val="482400"/>
                </a:solidFill>
                <a:latin typeface="Redressed" panose="020B0604020202020204" charset="0"/>
              </a:rPr>
              <a:t>strong</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army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must</a:t>
            </a:r>
            <a:r>
              <a:rPr lang="tr-TR" sz="1800" i="1" dirty="0">
                <a:solidFill>
                  <a:srgbClr val="482400"/>
                </a:solidFill>
                <a:latin typeface="Redressed" panose="020B0604020202020204" charset="0"/>
              </a:rPr>
              <a:t> be </a:t>
            </a:r>
            <a:r>
              <a:rPr lang="tr-TR" sz="1800" i="1" dirty="0" err="1">
                <a:solidFill>
                  <a:srgbClr val="482400"/>
                </a:solidFill>
                <a:latin typeface="Redressed" panose="020B0604020202020204" charset="0"/>
              </a:rPr>
              <a:t>created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stability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must</a:t>
            </a:r>
            <a:r>
              <a:rPr lang="tr-TR" sz="1800" i="1" dirty="0">
                <a:solidFill>
                  <a:srgbClr val="482400"/>
                </a:solidFill>
                <a:latin typeface="Redressed" panose="020B0604020202020204" charset="0"/>
              </a:rPr>
              <a:t> be </a:t>
            </a:r>
            <a:r>
              <a:rPr lang="tr-TR" sz="1800" i="1" dirty="0" err="1">
                <a:solidFill>
                  <a:srgbClr val="482400"/>
                </a:solidFill>
                <a:latin typeface="Redressed" panose="020B0604020202020204" charset="0"/>
              </a:rPr>
              <a:t>restored</a:t>
            </a:r>
            <a:r>
              <a:rPr lang="tr-TR" sz="1800" i="1" dirty="0">
                <a:solidFill>
                  <a:srgbClr val="482400"/>
                </a:solidFill>
                <a:latin typeface="Redressed" panose="020B0604020202020204" charset="0"/>
              </a:rPr>
              <a:t> in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country</a:t>
            </a:r>
            <a:r>
              <a:rPr lang="tr-TR" sz="1800" i="1" dirty="0">
                <a:solidFill>
                  <a:srgbClr val="482400"/>
                </a:solidFill>
                <a:latin typeface="Redressed" panose="020B0604020202020204" charset="0"/>
              </a:rPr>
              <a:t>.</a:t>
            </a:r>
          </a:p>
          <a:p>
            <a:r>
              <a:rPr lang="tr-TR" sz="1800" i="1" dirty="0" err="1">
                <a:solidFill>
                  <a:srgbClr val="482400"/>
                </a:solidFill>
                <a:latin typeface="Redressed" panose="020B0604020202020204" charset="0"/>
              </a:rPr>
              <a:t>Shah</a:t>
            </a:r>
            <a:r>
              <a:rPr lang="tr-TR" sz="1800" i="1" dirty="0">
                <a:solidFill>
                  <a:srgbClr val="482400"/>
                </a:solidFill>
                <a:latin typeface="Redressed" panose="020B0604020202020204" charset="0"/>
              </a:rPr>
              <a:t> Abbas I </a:t>
            </a:r>
            <a:r>
              <a:rPr lang="tr-TR" sz="1800" i="1" dirty="0" err="1">
                <a:solidFill>
                  <a:srgbClr val="482400"/>
                </a:solidFill>
                <a:latin typeface="Redressed" panose="020B0604020202020204" charset="0"/>
              </a:rPr>
              <a:t>began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negotiations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with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Ottomans</a:t>
            </a:r>
            <a:r>
              <a:rPr lang="tr-TR" sz="1800" i="1" dirty="0">
                <a:solidFill>
                  <a:srgbClr val="482400"/>
                </a:solidFill>
                <a:latin typeface="Redressed" panose="020B0604020202020204" charset="0"/>
              </a:rPr>
              <a:t> in </a:t>
            </a:r>
            <a:r>
              <a:rPr lang="tr-TR" sz="1800" i="1" dirty="0" err="1">
                <a:solidFill>
                  <a:srgbClr val="482400"/>
                </a:solidFill>
                <a:latin typeface="Redressed" panose="020B0604020202020204" charset="0"/>
              </a:rPr>
              <a:t>order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gain</a:t>
            </a:r>
            <a:r>
              <a:rPr lang="tr-TR" sz="1800" i="1" dirty="0">
                <a:solidFill>
                  <a:srgbClr val="482400"/>
                </a:solidFill>
                <a:latin typeface="Redressed" panose="020B0604020202020204" charset="0"/>
              </a:rPr>
              <a:t> time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resolve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internal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problems</a:t>
            </a:r>
            <a:r>
              <a:rPr lang="tr-TR" sz="1800" i="1" dirty="0">
                <a:solidFill>
                  <a:srgbClr val="482400"/>
                </a:solidFill>
                <a:latin typeface="Redressed" panose="020B0604020202020204" charset="0"/>
              </a:rPr>
              <a:t>.</a:t>
            </a:r>
          </a:p>
          <a:p>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save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Safavid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from</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its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predicament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Shah</a:t>
            </a:r>
            <a:r>
              <a:rPr lang="tr-TR" sz="1800" i="1" dirty="0">
                <a:solidFill>
                  <a:srgbClr val="482400"/>
                </a:solidFill>
                <a:latin typeface="Redressed" panose="020B0604020202020204" charset="0"/>
              </a:rPr>
              <a:t> Abbas I had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solve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three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important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tasks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first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end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internal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unrest</a:t>
            </a:r>
            <a:r>
              <a:rPr lang="tr-TR" sz="1800" i="1" dirty="0">
                <a:solidFill>
                  <a:srgbClr val="482400"/>
                </a:solidFill>
                <a:latin typeface="Redressed" panose="020B0604020202020204" charset="0"/>
              </a:rPr>
              <a:t> in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country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restore </a:t>
            </a:r>
            <a:r>
              <a:rPr lang="tr-TR" sz="1800" i="1" dirty="0" err="1">
                <a:solidFill>
                  <a:srgbClr val="482400"/>
                </a:solidFill>
                <a:latin typeface="Redressed" panose="020B0604020202020204" charset="0"/>
              </a:rPr>
              <a:t>order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improve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financial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situation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create</a:t>
            </a:r>
            <a:r>
              <a:rPr lang="tr-TR" sz="1800" i="1" dirty="0">
                <a:solidFill>
                  <a:srgbClr val="482400"/>
                </a:solidFill>
                <a:latin typeface="Redressed" panose="020B0604020202020204" charset="0"/>
              </a:rPr>
              <a:t> a </a:t>
            </a:r>
            <a:r>
              <a:rPr lang="tr-TR" sz="1800" i="1" dirty="0" err="1">
                <a:solidFill>
                  <a:srgbClr val="482400"/>
                </a:solidFill>
                <a:latin typeface="Redressed" panose="020B0604020202020204" charset="0"/>
              </a:rPr>
              <a:t>strong</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regular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army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restore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lost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territorial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integrity</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a:t>
            </a:r>
          </a:p>
          <a:p>
            <a:r>
              <a:rPr lang="tr-TR" sz="1800" i="1" dirty="0" err="1">
                <a:solidFill>
                  <a:srgbClr val="482400"/>
                </a:solidFill>
                <a:latin typeface="Redressed" panose="020B0604020202020204" charset="0"/>
              </a:rPr>
              <a:t>In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order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improve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financial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situation</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Shah</a:t>
            </a:r>
            <a:r>
              <a:rPr lang="tr-TR" sz="1800" i="1" dirty="0">
                <a:solidFill>
                  <a:srgbClr val="482400"/>
                </a:solidFill>
                <a:latin typeface="Redressed" panose="020B0604020202020204" charset="0"/>
              </a:rPr>
              <a:t> Abbas I </a:t>
            </a:r>
            <a:r>
              <a:rPr lang="tr-TR" sz="1800" i="1" dirty="0" err="1">
                <a:solidFill>
                  <a:srgbClr val="482400"/>
                </a:solidFill>
                <a:latin typeface="Redressed" panose="020B0604020202020204" charset="0"/>
              </a:rPr>
              <a:t>demanded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that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all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those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who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were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promoted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high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positions</a:t>
            </a:r>
            <a:r>
              <a:rPr lang="tr-TR" sz="1800" i="1" dirty="0">
                <a:solidFill>
                  <a:srgbClr val="482400"/>
                </a:solidFill>
                <a:latin typeface="Redressed" panose="020B0604020202020204" charset="0"/>
              </a:rPr>
              <a:t> pay a </a:t>
            </a:r>
            <a:r>
              <a:rPr lang="tr-TR" sz="1800" i="1" dirty="0" err="1">
                <a:solidFill>
                  <a:srgbClr val="482400"/>
                </a:solidFill>
                <a:latin typeface="Redressed" panose="020B0604020202020204" charset="0"/>
              </a:rPr>
              <a:t>certain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amount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to</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treasury</a:t>
            </a:r>
            <a:r>
              <a:rPr lang="tr-TR" sz="1800" i="1" dirty="0">
                <a:solidFill>
                  <a:srgbClr val="482400"/>
                </a:solidFill>
                <a:latin typeface="Redressed" panose="020B0604020202020204" charset="0"/>
              </a:rPr>
              <a:t> in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name of a </a:t>
            </a:r>
            <a:r>
              <a:rPr lang="tr-TR" sz="1800" i="1" dirty="0" err="1">
                <a:solidFill>
                  <a:srgbClr val="482400"/>
                </a:solidFill>
                <a:latin typeface="Redressed" panose="020B0604020202020204" charset="0"/>
              </a:rPr>
              <a:t>gift</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This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laid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foundation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for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development</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central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provinces</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As a </a:t>
            </a:r>
            <a:r>
              <a:rPr lang="tr-TR" sz="1800" i="1" dirty="0" err="1">
                <a:solidFill>
                  <a:srgbClr val="482400"/>
                </a:solidFill>
                <a:latin typeface="Redressed" panose="020B0604020202020204" charset="0"/>
              </a:rPr>
              <a:t>result</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reforms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implemented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by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Shah</a:t>
            </a:r>
            <a:r>
              <a:rPr lang="tr-TR" sz="1800" i="1" dirty="0">
                <a:solidFill>
                  <a:srgbClr val="482400"/>
                </a:solidFill>
                <a:latin typeface="Redressed" panose="020B0604020202020204" charset="0"/>
              </a:rPr>
              <a:t> Abbas, </a:t>
            </a:r>
            <a:r>
              <a:rPr lang="tr-TR" sz="1800" i="1" dirty="0" err="1">
                <a:solidFill>
                  <a:srgbClr val="482400"/>
                </a:solidFill>
                <a:latin typeface="Redressed" panose="020B0604020202020204" charset="0"/>
              </a:rPr>
              <a:t>political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stability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was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restored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within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country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emergence</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internal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stability</a:t>
            </a:r>
            <a:r>
              <a:rPr lang="tr-TR" sz="1800" i="1" dirty="0">
                <a:solidFill>
                  <a:srgbClr val="482400"/>
                </a:solidFill>
                <a:latin typeface="Redressed" panose="020B0604020202020204" charset="0"/>
              </a:rPr>
              <a:t> has </a:t>
            </a:r>
            <a:r>
              <a:rPr lang="tr-TR" sz="1800" i="1" dirty="0" err="1">
                <a:solidFill>
                  <a:srgbClr val="482400"/>
                </a:solidFill>
                <a:latin typeface="Redressed" panose="020B0604020202020204" charset="0"/>
              </a:rPr>
              <a:t>allowed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for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socio-economic</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administrative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reforms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financial</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measures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enriched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treasury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productive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forces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were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revived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Safavid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state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was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significantly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strengthened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socio-economically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politically</a:t>
            </a:r>
            <a:r>
              <a:rPr lang="tr-TR" sz="1800" i="1" dirty="0">
                <a:solidFill>
                  <a:srgbClr val="482400"/>
                </a:solidFill>
                <a:latin typeface="Redressed" panose="020B0604020202020204" charset="0"/>
              </a:rPr>
              <a:t>. As a </a:t>
            </a:r>
            <a:r>
              <a:rPr lang="tr-TR" sz="1800" i="1" dirty="0" err="1">
                <a:solidFill>
                  <a:srgbClr val="482400"/>
                </a:solidFill>
                <a:latin typeface="Redressed" panose="020B0604020202020204" charset="0"/>
              </a:rPr>
              <a:t>result</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military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reforms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various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types</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troops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were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formed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consisting</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Redheads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slaves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riflemen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and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artillery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resistance</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the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nomadic</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nobles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was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broken</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Kizilbash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cavalry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detachments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consisting</a:t>
            </a:r>
            <a:r>
              <a:rPr lang="tr-TR" sz="1800" i="1" dirty="0">
                <a:solidFill>
                  <a:srgbClr val="482400"/>
                </a:solidFill>
                <a:latin typeface="Redressed" panose="020B0604020202020204" charset="0"/>
              </a:rPr>
              <a:t> of </a:t>
            </a:r>
            <a:r>
              <a:rPr lang="tr-TR" sz="1800" i="1" dirty="0" err="1">
                <a:solidFill>
                  <a:srgbClr val="482400"/>
                </a:solidFill>
                <a:latin typeface="Redressed" panose="020B0604020202020204" charset="0"/>
              </a:rPr>
              <a:t>Azerbaijani</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Turks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were</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restored</a:t>
            </a:r>
            <a:r>
              <a:rPr lang="tr-TR" sz="1800" i="1" dirty="0">
                <a:solidFill>
                  <a:srgbClr val="482400"/>
                </a:solidFill>
                <a:latin typeface="Redressed" panose="020B0604020202020204" charset="0"/>
              </a:rPr>
              <a:t>. As a </a:t>
            </a:r>
            <a:r>
              <a:rPr lang="tr-TR" sz="1800" i="1" dirty="0" err="1">
                <a:solidFill>
                  <a:srgbClr val="482400"/>
                </a:solidFill>
                <a:latin typeface="Redressed" panose="020B0604020202020204" charset="0"/>
              </a:rPr>
              <a:t>result</a:t>
            </a:r>
            <a:r>
              <a:rPr lang="tr-TR" sz="1800" i="1" dirty="0">
                <a:solidFill>
                  <a:srgbClr val="482400"/>
                </a:solidFill>
                <a:latin typeface="Redressed" panose="020B0604020202020204" charset="0"/>
              </a:rPr>
              <a:t>, a 116,000-strong </a:t>
            </a:r>
            <a:r>
              <a:rPr lang="tr-TR" sz="1800" i="1" dirty="0" err="1">
                <a:solidFill>
                  <a:srgbClr val="482400"/>
                </a:solidFill>
                <a:latin typeface="Redressed" panose="020B0604020202020204" charset="0"/>
              </a:rPr>
              <a:t>regular</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army</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equipped</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with</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firearms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was</a:t>
            </a:r>
            <a:r>
              <a:rPr lang="tr-TR" sz="1800" i="1" dirty="0">
                <a:solidFill>
                  <a:srgbClr val="482400"/>
                </a:solidFill>
                <a:latin typeface="Redressed" panose="020B0604020202020204" charset="0"/>
              </a:rPr>
              <a:t> </a:t>
            </a:r>
            <a:r>
              <a:rPr lang="tr-TR" sz="1800" i="1" dirty="0" err="1">
                <a:solidFill>
                  <a:srgbClr val="482400"/>
                </a:solidFill>
                <a:latin typeface="Redressed" panose="020B0604020202020204" charset="0"/>
              </a:rPr>
              <a:t>created</a:t>
            </a:r>
            <a:r>
              <a:rPr lang="tr-TR" sz="1800" i="1" dirty="0">
                <a:solidFill>
                  <a:srgbClr val="482400"/>
                </a:solidFill>
                <a:latin typeface="Redressed" panose="020B0604020202020204" charset="0"/>
              </a:rPr>
              <a:t>.</a:t>
            </a:r>
          </a:p>
        </p:txBody>
      </p:sp>
    </p:spTree>
    <p:extLst>
      <p:ext uri="{BB962C8B-B14F-4D97-AF65-F5344CB8AC3E}">
        <p14:creationId xmlns:p14="http://schemas.microsoft.com/office/powerpoint/2010/main" val="78482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7284720" y="3634731"/>
            <a:ext cx="1417320" cy="769441"/>
          </a:xfrm>
          <a:prstGeom prst="rect">
            <a:avLst/>
          </a:prstGeom>
          <a:noFill/>
        </p:spPr>
        <p:txBody>
          <a:bodyPr wrap="square">
            <a:spAutoFit/>
          </a:bodyPr>
          <a:lstStyle/>
          <a:p>
            <a:r>
              <a:rPr lang="en-US" sz="2000" dirty="0">
                <a:solidFill>
                  <a:srgbClr val="482400"/>
                </a:solidFill>
                <a:latin typeface="Redressed" panose="020B0604020202020204" charset="0"/>
              </a:rPr>
              <a:t>Shah Abbas I</a:t>
            </a:r>
          </a:p>
          <a:p>
            <a:endParaRPr lang="en-US" sz="2400" dirty="0">
              <a:solidFill>
                <a:srgbClr val="482400"/>
              </a:solidFill>
              <a:latin typeface="Redressed" panose="020B0604020202020204" charset="0"/>
            </a:endParaRPr>
          </a:p>
        </p:txBody>
      </p:sp>
      <p:pic>
        <p:nvPicPr>
          <p:cNvPr id="3" name="Resim 2" descr="adam, kişi, giyme, şapka içeren bir resim&#10;&#10;Açıklama otomatik olarak oluşturuldu">
            <a:extLst>
              <a:ext uri="{FF2B5EF4-FFF2-40B4-BE49-F238E27FC236}">
                <a16:creationId xmlns:a16="http://schemas.microsoft.com/office/drawing/2014/main" id="{99384587-960B-4EA7-8ABA-7EFBA143FFEE}"/>
              </a:ext>
            </a:extLst>
          </p:cNvPr>
          <p:cNvPicPr>
            <a:picLocks noChangeAspect="1"/>
          </p:cNvPicPr>
          <p:nvPr/>
        </p:nvPicPr>
        <p:blipFill>
          <a:blip r:embed="rId2"/>
          <a:stretch>
            <a:fillRect/>
          </a:stretch>
        </p:blipFill>
        <p:spPr>
          <a:xfrm>
            <a:off x="6694170" y="95301"/>
            <a:ext cx="2278380" cy="3384390"/>
          </a:xfrm>
          <a:prstGeom prst="rect">
            <a:avLst/>
          </a:prstGeom>
        </p:spPr>
      </p:pic>
      <p:sp>
        <p:nvSpPr>
          <p:cNvPr id="9" name="Metin kutusu 8">
            <a:extLst>
              <a:ext uri="{FF2B5EF4-FFF2-40B4-BE49-F238E27FC236}">
                <a16:creationId xmlns:a16="http://schemas.microsoft.com/office/drawing/2014/main" id="{C30EC976-ED97-474D-A949-D29FBC8D15F6}"/>
              </a:ext>
            </a:extLst>
          </p:cNvPr>
          <p:cNvSpPr txBox="1"/>
          <p:nvPr/>
        </p:nvSpPr>
        <p:spPr>
          <a:xfrm>
            <a:off x="0" y="-59739"/>
            <a:ext cx="6858000" cy="3785652"/>
          </a:xfrm>
          <a:prstGeom prst="rect">
            <a:avLst/>
          </a:prstGeom>
          <a:noFill/>
        </p:spPr>
        <p:txBody>
          <a:bodyPr wrap="square">
            <a:spAutoFit/>
          </a:bodyPr>
          <a:lstStyle/>
          <a:p>
            <a:r>
              <a:rPr lang="tr-TR" sz="1600" dirty="0" err="1">
                <a:solidFill>
                  <a:srgbClr val="482400"/>
                </a:solidFill>
                <a:latin typeface="Redressed" panose="020B0604020202020204" charset="0"/>
              </a:rPr>
              <a:t>Adhering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foreign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policy</a:t>
            </a:r>
            <a:r>
              <a:rPr lang="tr-TR" sz="1600" dirty="0">
                <a:solidFill>
                  <a:srgbClr val="482400"/>
                </a:solidFill>
                <a:latin typeface="Redressed" panose="020B0604020202020204" charset="0"/>
              </a:rPr>
              <a:t> of his </a:t>
            </a:r>
            <a:r>
              <a:rPr lang="tr-TR" sz="1600" dirty="0" err="1">
                <a:solidFill>
                  <a:srgbClr val="482400"/>
                </a:solidFill>
                <a:latin typeface="Redressed" panose="020B0604020202020204" charset="0"/>
              </a:rPr>
              <a:t>great-grandfather</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Shah</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Ismail</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Shah</a:t>
            </a:r>
            <a:r>
              <a:rPr lang="tr-TR" sz="1600" dirty="0">
                <a:solidFill>
                  <a:srgbClr val="482400"/>
                </a:solidFill>
                <a:latin typeface="Redressed" panose="020B0604020202020204" charset="0"/>
              </a:rPr>
              <a:t> Abbas I </a:t>
            </a:r>
            <a:r>
              <a:rPr lang="tr-TR" sz="1600" dirty="0" err="1">
                <a:solidFill>
                  <a:srgbClr val="482400"/>
                </a:solidFill>
                <a:latin typeface="Redressed" panose="020B0604020202020204" charset="0"/>
              </a:rPr>
              <a:t>pursued</a:t>
            </a:r>
            <a:r>
              <a:rPr lang="tr-TR" sz="1600" dirty="0">
                <a:solidFill>
                  <a:srgbClr val="482400"/>
                </a:solidFill>
                <a:latin typeface="Redressed" panose="020B0604020202020204" charset="0"/>
              </a:rPr>
              <a:t> an </a:t>
            </a:r>
            <a:r>
              <a:rPr lang="tr-TR" sz="1600" dirty="0" err="1">
                <a:solidFill>
                  <a:srgbClr val="482400"/>
                </a:solidFill>
                <a:latin typeface="Redressed" panose="020B0604020202020204" charset="0"/>
              </a:rPr>
              <a:t>active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foreign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policy</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expanding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trade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relations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with</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European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countries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Russia</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strengthening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military-political</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negotiations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with</a:t>
            </a:r>
            <a:r>
              <a:rPr lang="tr-TR" sz="1600" dirty="0">
                <a:solidFill>
                  <a:srgbClr val="482400"/>
                </a:solidFill>
                <a:latin typeface="Redressed" panose="020B0604020202020204" charset="0"/>
              </a:rPr>
              <a:t> Western </a:t>
            </a:r>
            <a:r>
              <a:rPr lang="tr-TR" sz="1600" dirty="0" err="1">
                <a:solidFill>
                  <a:srgbClr val="482400"/>
                </a:solidFill>
                <a:latin typeface="Redressed" panose="020B0604020202020204" charset="0"/>
              </a:rPr>
              <a:t>countries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provide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necessary</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assistance</a:t>
            </a:r>
            <a:r>
              <a:rPr lang="tr-TR" sz="1600" dirty="0">
                <a:solidFill>
                  <a:srgbClr val="482400"/>
                </a:solidFill>
                <a:latin typeface="Redressed" panose="020B0604020202020204" charset="0"/>
              </a:rPr>
              <a:t> in </a:t>
            </a:r>
            <a:r>
              <a:rPr lang="tr-TR" sz="1600" dirty="0" err="1">
                <a:solidFill>
                  <a:srgbClr val="482400"/>
                </a:solidFill>
                <a:latin typeface="Redressed" panose="020B0604020202020204" charset="0"/>
              </a:rPr>
              <a:t>returning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lost</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territories</a:t>
            </a:r>
            <a:r>
              <a:rPr lang="tr-TR" sz="1600" dirty="0">
                <a:solidFill>
                  <a:srgbClr val="482400"/>
                </a:solidFill>
                <a:latin typeface="Redressed" panose="020B0604020202020204" charset="0"/>
              </a:rPr>
              <a:t>. He </a:t>
            </a:r>
            <a:r>
              <a:rPr lang="tr-TR" sz="1600" dirty="0" err="1">
                <a:solidFill>
                  <a:srgbClr val="482400"/>
                </a:solidFill>
                <a:latin typeface="Redressed" panose="020B0604020202020204" charset="0"/>
              </a:rPr>
              <a:t>began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negotiations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with</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Venice</a:t>
            </a:r>
            <a:r>
              <a:rPr lang="tr-TR" sz="1600" dirty="0">
                <a:solidFill>
                  <a:srgbClr val="482400"/>
                </a:solidFill>
                <a:latin typeface="Redressed" panose="020B0604020202020204" charset="0"/>
              </a:rPr>
              <a:t>, Germany, </a:t>
            </a:r>
            <a:r>
              <a:rPr lang="tr-TR" sz="1600" dirty="0" err="1">
                <a:solidFill>
                  <a:srgbClr val="482400"/>
                </a:solidFill>
                <a:latin typeface="Redressed" panose="020B0604020202020204" charset="0"/>
              </a:rPr>
              <a:t>Spain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Pope</a:t>
            </a:r>
            <a:r>
              <a:rPr lang="tr-TR" sz="1600" dirty="0">
                <a:solidFill>
                  <a:srgbClr val="482400"/>
                </a:solidFill>
                <a:latin typeface="Redressed" panose="020B0604020202020204" charset="0"/>
              </a:rPr>
              <a:t>, Britain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Principality</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Moscow</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establish</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diplomatic</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relations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rulers</a:t>
            </a:r>
            <a:r>
              <a:rPr lang="tr-TR" sz="1600" dirty="0">
                <a:solidFill>
                  <a:srgbClr val="482400"/>
                </a:solidFill>
                <a:latin typeface="Redressed" panose="020B0604020202020204" charset="0"/>
              </a:rPr>
              <a:t> of Germany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Spain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promised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support</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Safavids</a:t>
            </a:r>
            <a:r>
              <a:rPr lang="tr-TR" sz="1600" dirty="0">
                <a:solidFill>
                  <a:srgbClr val="482400"/>
                </a:solidFill>
                <a:latin typeface="Redressed" panose="020B0604020202020204" charset="0"/>
              </a:rPr>
              <a:t> in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war</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against</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Ottoman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Empire</a:t>
            </a:r>
            <a:r>
              <a:rPr lang="tr-TR" sz="1600" dirty="0">
                <a:solidFill>
                  <a:srgbClr val="482400"/>
                </a:solidFill>
                <a:latin typeface="Redressed" panose="020B0604020202020204" charset="0"/>
              </a:rPr>
              <a:t>.</a:t>
            </a:r>
          </a:p>
          <a:p>
            <a:endParaRPr lang="tr-TR" sz="1600" dirty="0">
              <a:solidFill>
                <a:srgbClr val="482400"/>
              </a:solidFill>
              <a:latin typeface="Redressed" panose="020B0604020202020204" charset="0"/>
            </a:endParaRPr>
          </a:p>
          <a:p>
            <a:r>
              <a:rPr lang="tr-TR" sz="1600" dirty="0">
                <a:solidFill>
                  <a:srgbClr val="482400"/>
                </a:solidFill>
                <a:latin typeface="Redressed" panose="020B0604020202020204" charset="0"/>
              </a:rPr>
              <a:t>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end</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16th </a:t>
            </a:r>
            <a:r>
              <a:rPr lang="tr-TR" sz="1600" dirty="0" err="1">
                <a:solidFill>
                  <a:srgbClr val="482400"/>
                </a:solidFill>
                <a:latin typeface="Redressed" panose="020B0604020202020204" charset="0"/>
              </a:rPr>
              <a:t>century</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Shah</a:t>
            </a:r>
            <a:r>
              <a:rPr lang="tr-TR" sz="1600" dirty="0">
                <a:solidFill>
                  <a:srgbClr val="482400"/>
                </a:solidFill>
                <a:latin typeface="Redressed" panose="020B0604020202020204" charset="0"/>
              </a:rPr>
              <a:t> Abbas </a:t>
            </a:r>
            <a:r>
              <a:rPr lang="tr-TR" sz="1600" dirty="0" err="1">
                <a:solidFill>
                  <a:srgbClr val="482400"/>
                </a:solidFill>
                <a:latin typeface="Redressed" panose="020B0604020202020204" charset="0"/>
              </a:rPr>
              <a:t>began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pursue</a:t>
            </a:r>
            <a:r>
              <a:rPr lang="tr-TR" sz="1600" dirty="0">
                <a:solidFill>
                  <a:srgbClr val="482400"/>
                </a:solidFill>
                <a:latin typeface="Redressed" panose="020B0604020202020204" charset="0"/>
              </a:rPr>
              <a:t> an </a:t>
            </a:r>
            <a:r>
              <a:rPr lang="tr-TR" sz="1600" dirty="0" err="1">
                <a:solidFill>
                  <a:srgbClr val="482400"/>
                </a:solidFill>
                <a:latin typeface="Redressed" panose="020B0604020202020204" charset="0"/>
              </a:rPr>
              <a:t>active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foreign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policy</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During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this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period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foreign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policy</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Safavid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state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consisted</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three</a:t>
            </a:r>
            <a:r>
              <a:rPr lang="tr-TR" sz="1600" dirty="0">
                <a:solidFill>
                  <a:srgbClr val="482400"/>
                </a:solidFill>
                <a:latin typeface="Redressed" panose="020B0604020202020204" charset="0"/>
              </a:rPr>
              <a:t> main </a:t>
            </a:r>
            <a:r>
              <a:rPr lang="tr-TR" sz="1600" dirty="0" err="1">
                <a:solidFill>
                  <a:srgbClr val="482400"/>
                </a:solidFill>
                <a:latin typeface="Redressed" panose="020B0604020202020204" charset="0"/>
              </a:rPr>
              <a:t>directions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recapture</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Khorasan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from</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Sheybani</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state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ensure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security</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its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north-eastern</a:t>
            </a:r>
            <a:r>
              <a:rPr lang="tr-TR" sz="1600" dirty="0">
                <a:solidFill>
                  <a:srgbClr val="482400"/>
                </a:solidFill>
                <a:latin typeface="Redressed" panose="020B0604020202020204" charset="0"/>
              </a:rPr>
              <a:t> </a:t>
            </a:r>
            <a:endParaRPr lang="en-US" sz="1600" dirty="0">
              <a:solidFill>
                <a:srgbClr val="482400"/>
              </a:solidFill>
              <a:latin typeface="Redressed" panose="020B0604020202020204" charset="0"/>
            </a:endParaRPr>
          </a:p>
          <a:p>
            <a:r>
              <a:rPr lang="tr-TR" sz="1600" dirty="0" err="1">
                <a:solidFill>
                  <a:srgbClr val="482400"/>
                </a:solidFill>
                <a:latin typeface="Redressed" panose="020B0604020202020204" charset="0"/>
              </a:rPr>
              <a:t>borders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Recapture</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Safavid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lands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occupied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by</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Ottoman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Empire</a:t>
            </a:r>
            <a:r>
              <a:rPr lang="tr-TR" sz="1600" dirty="0">
                <a:solidFill>
                  <a:srgbClr val="482400"/>
                </a:solidFill>
                <a:latin typeface="Redressed" panose="020B0604020202020204" charset="0"/>
              </a:rPr>
              <a:t> as a </a:t>
            </a:r>
            <a:r>
              <a:rPr lang="tr-TR" sz="1600" dirty="0" err="1">
                <a:solidFill>
                  <a:srgbClr val="482400"/>
                </a:solidFill>
                <a:latin typeface="Redressed" panose="020B0604020202020204" charset="0"/>
              </a:rPr>
              <a:t>result</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war</a:t>
            </a:r>
            <a:r>
              <a:rPr lang="tr-TR" sz="1600" dirty="0">
                <a:solidFill>
                  <a:srgbClr val="482400"/>
                </a:solidFill>
                <a:latin typeface="Redressed" panose="020B0604020202020204" charset="0"/>
              </a:rPr>
              <a:t> of 1578–1590;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end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Portuguese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hegemony</a:t>
            </a:r>
            <a:r>
              <a:rPr lang="tr-TR" sz="1600" dirty="0">
                <a:solidFill>
                  <a:srgbClr val="482400"/>
                </a:solidFill>
                <a:latin typeface="Redressed" panose="020B0604020202020204" charset="0"/>
              </a:rPr>
              <a:t> in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Persian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Gulf</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gain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access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to</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Indian</a:t>
            </a:r>
            <a:r>
              <a:rPr lang="tr-TR" sz="1600" dirty="0">
                <a:solidFill>
                  <a:srgbClr val="482400"/>
                </a:solidFill>
                <a:latin typeface="Redressed" panose="020B0604020202020204" charset="0"/>
              </a:rPr>
              <a:t> Ocean. </a:t>
            </a:r>
            <a:r>
              <a:rPr lang="tr-TR" sz="1600" dirty="0" err="1">
                <a:solidFill>
                  <a:srgbClr val="482400"/>
                </a:solidFill>
                <a:latin typeface="Redressed" panose="020B0604020202020204" charset="0"/>
              </a:rPr>
              <a:t>Starting</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from</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first</a:t>
            </a:r>
            <a:r>
              <a:rPr lang="tr-TR" sz="1600" dirty="0">
                <a:solidFill>
                  <a:srgbClr val="482400"/>
                </a:solidFill>
                <a:latin typeface="Redressed" panose="020B0604020202020204" charset="0"/>
              </a:rPr>
              <a:t> of </a:t>
            </a:r>
            <a:r>
              <a:rPr lang="tr-TR" sz="1600" dirty="0" err="1">
                <a:solidFill>
                  <a:srgbClr val="482400"/>
                </a:solidFill>
                <a:latin typeface="Redressed" panose="020B0604020202020204" charset="0"/>
              </a:rPr>
              <a:t>these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goals</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Shah</a:t>
            </a:r>
            <a:r>
              <a:rPr lang="tr-TR" sz="1600" dirty="0">
                <a:solidFill>
                  <a:srgbClr val="482400"/>
                </a:solidFill>
                <a:latin typeface="Redressed" panose="020B0604020202020204" charset="0"/>
              </a:rPr>
              <a:t> Abbas </a:t>
            </a:r>
            <a:r>
              <a:rPr lang="tr-TR" sz="1600" dirty="0" err="1">
                <a:solidFill>
                  <a:srgbClr val="482400"/>
                </a:solidFill>
                <a:latin typeface="Redressed" panose="020B0604020202020204" charset="0"/>
              </a:rPr>
              <a:t>defeated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Sheybani</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and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reunited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Khorasan</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with</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the</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Safavid</a:t>
            </a:r>
            <a:r>
              <a:rPr lang="tr-TR" sz="1600" dirty="0">
                <a:solidFill>
                  <a:srgbClr val="482400"/>
                </a:solidFill>
                <a:latin typeface="Redressed" panose="020B0604020202020204" charset="0"/>
              </a:rPr>
              <a:t> </a:t>
            </a:r>
            <a:r>
              <a:rPr lang="tr-TR" sz="1600" dirty="0" err="1">
                <a:solidFill>
                  <a:srgbClr val="482400"/>
                </a:solidFill>
                <a:latin typeface="Redressed" panose="020B0604020202020204" charset="0"/>
              </a:rPr>
              <a:t>state</a:t>
            </a:r>
            <a:r>
              <a:rPr lang="tr-TR" sz="1600" dirty="0">
                <a:solidFill>
                  <a:srgbClr val="482400"/>
                </a:solidFill>
                <a:latin typeface="Redressed" panose="020B0604020202020204" charset="0"/>
              </a:rPr>
              <a:t>.</a:t>
            </a:r>
          </a:p>
        </p:txBody>
      </p:sp>
      <p:pic>
        <p:nvPicPr>
          <p:cNvPr id="10" name="Resim 9" descr="madeni para içeren bir resim&#10;&#10;Açıklama otomatik olarak oluşturuldu">
            <a:extLst>
              <a:ext uri="{FF2B5EF4-FFF2-40B4-BE49-F238E27FC236}">
                <a16:creationId xmlns:a16="http://schemas.microsoft.com/office/drawing/2014/main" id="{6AF93F47-15FE-45C8-84B7-A375C9119267}"/>
              </a:ext>
            </a:extLst>
          </p:cNvPr>
          <p:cNvPicPr>
            <a:picLocks noChangeAspect="1"/>
          </p:cNvPicPr>
          <p:nvPr/>
        </p:nvPicPr>
        <p:blipFill>
          <a:blip r:embed="rId3"/>
          <a:stretch>
            <a:fillRect/>
          </a:stretch>
        </p:blipFill>
        <p:spPr>
          <a:xfrm>
            <a:off x="5170170" y="3478311"/>
            <a:ext cx="1524000" cy="1473200"/>
          </a:xfrm>
          <a:prstGeom prst="rect">
            <a:avLst/>
          </a:prstGeom>
        </p:spPr>
      </p:pic>
      <p:sp>
        <p:nvSpPr>
          <p:cNvPr id="13" name="Metin kutusu 12">
            <a:extLst>
              <a:ext uri="{FF2B5EF4-FFF2-40B4-BE49-F238E27FC236}">
                <a16:creationId xmlns:a16="http://schemas.microsoft.com/office/drawing/2014/main" id="{943D9BCA-A79F-4DC9-86FD-0BC1343C94C7}"/>
              </a:ext>
            </a:extLst>
          </p:cNvPr>
          <p:cNvSpPr txBox="1"/>
          <p:nvPr/>
        </p:nvSpPr>
        <p:spPr>
          <a:xfrm>
            <a:off x="3657600" y="3877047"/>
            <a:ext cx="1524000" cy="923330"/>
          </a:xfrm>
          <a:prstGeom prst="rect">
            <a:avLst/>
          </a:prstGeom>
          <a:noFill/>
        </p:spPr>
        <p:txBody>
          <a:bodyPr wrap="square">
            <a:spAutoFit/>
          </a:bodyPr>
          <a:lstStyle/>
          <a:p>
            <a:r>
              <a:rPr lang="tr-TR" sz="1800" dirty="0">
                <a:solidFill>
                  <a:srgbClr val="482400"/>
                </a:solidFill>
                <a:latin typeface="Redressed" panose="020B0604020202020204" charset="0"/>
              </a:rPr>
              <a:t>Silver </a:t>
            </a:r>
            <a:r>
              <a:rPr lang="tr-TR" sz="1800" dirty="0" err="1">
                <a:solidFill>
                  <a:srgbClr val="482400"/>
                </a:solidFill>
                <a:latin typeface="Redressed" panose="020B0604020202020204" charset="0"/>
              </a:rPr>
              <a:t>coin</a:t>
            </a:r>
            <a:r>
              <a:rPr lang="tr-TR" sz="1800" dirty="0">
                <a:solidFill>
                  <a:srgbClr val="482400"/>
                </a:solidFill>
                <a:latin typeface="Redressed" panose="020B0604020202020204" charset="0"/>
              </a:rPr>
              <a:t> of </a:t>
            </a:r>
            <a:r>
              <a:rPr lang="tr-TR" sz="1800" dirty="0" err="1">
                <a:solidFill>
                  <a:srgbClr val="482400"/>
                </a:solidFill>
                <a:latin typeface="Redressed" panose="020B0604020202020204" charset="0"/>
              </a:rPr>
              <a:t>the</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period</a:t>
            </a:r>
            <a:r>
              <a:rPr lang="tr-TR" sz="1800" dirty="0">
                <a:solidFill>
                  <a:srgbClr val="482400"/>
                </a:solidFill>
                <a:latin typeface="Redressed" panose="020B0604020202020204" charset="0"/>
              </a:rPr>
              <a:t> of </a:t>
            </a:r>
            <a:r>
              <a:rPr lang="tr-TR" sz="1800" dirty="0" err="1">
                <a:solidFill>
                  <a:srgbClr val="482400"/>
                </a:solidFill>
                <a:latin typeface="Redressed" panose="020B0604020202020204" charset="0"/>
              </a:rPr>
              <a:t>Shah</a:t>
            </a:r>
            <a:r>
              <a:rPr lang="tr-TR" sz="1800" dirty="0">
                <a:solidFill>
                  <a:srgbClr val="482400"/>
                </a:solidFill>
                <a:latin typeface="Redressed" panose="020B0604020202020204" charset="0"/>
              </a:rPr>
              <a:t> Abbas I.</a:t>
            </a:r>
          </a:p>
        </p:txBody>
      </p:sp>
    </p:spTree>
    <p:extLst>
      <p:ext uri="{BB962C8B-B14F-4D97-AF65-F5344CB8AC3E}">
        <p14:creationId xmlns:p14="http://schemas.microsoft.com/office/powerpoint/2010/main" val="112782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3" name="Başlık 2">
            <a:extLst>
              <a:ext uri="{FF2B5EF4-FFF2-40B4-BE49-F238E27FC236}">
                <a16:creationId xmlns:a16="http://schemas.microsoft.com/office/drawing/2014/main" id="{F30192DE-D1C3-4B28-B2C1-3325A1D02A77}"/>
              </a:ext>
            </a:extLst>
          </p:cNvPr>
          <p:cNvSpPr>
            <a:spLocks noGrp="1"/>
          </p:cNvSpPr>
          <p:nvPr>
            <p:ph type="ctrTitle"/>
          </p:nvPr>
        </p:nvSpPr>
        <p:spPr>
          <a:xfrm>
            <a:off x="161768" y="-14308"/>
            <a:ext cx="5050311" cy="493177"/>
          </a:xfrm>
        </p:spPr>
        <p:txBody>
          <a:bodyPr/>
          <a:lstStyle/>
          <a:p>
            <a:r>
              <a:rPr lang="tr-TR" sz="2800" dirty="0" err="1"/>
              <a:t>Safavid-Ottoman</a:t>
            </a:r>
            <a:r>
              <a:rPr lang="tr-TR" sz="2800" dirty="0"/>
              <a:t> </a:t>
            </a:r>
            <a:r>
              <a:rPr lang="tr-TR" sz="2800" dirty="0" err="1"/>
              <a:t>War</a:t>
            </a:r>
            <a:r>
              <a:rPr lang="tr-TR" sz="2800" dirty="0"/>
              <a:t> (1603-1618)</a:t>
            </a:r>
          </a:p>
        </p:txBody>
      </p:sp>
      <p:sp>
        <p:nvSpPr>
          <p:cNvPr id="7" name="Metin kutusu 6">
            <a:extLst>
              <a:ext uri="{FF2B5EF4-FFF2-40B4-BE49-F238E27FC236}">
                <a16:creationId xmlns:a16="http://schemas.microsoft.com/office/drawing/2014/main" id="{38B128B1-2FFF-48AE-955D-276E8D5B0022}"/>
              </a:ext>
            </a:extLst>
          </p:cNvPr>
          <p:cNvSpPr txBox="1"/>
          <p:nvPr/>
        </p:nvSpPr>
        <p:spPr>
          <a:xfrm>
            <a:off x="22860" y="478869"/>
            <a:ext cx="6777990" cy="4154984"/>
          </a:xfrm>
          <a:prstGeom prst="rect">
            <a:avLst/>
          </a:prstGeom>
          <a:noFill/>
        </p:spPr>
        <p:txBody>
          <a:bodyPr wrap="square">
            <a:spAutoFit/>
          </a:bodyPr>
          <a:lstStyle/>
          <a:p>
            <a:r>
              <a:rPr lang="tr-TR" sz="2400" dirty="0" err="1">
                <a:solidFill>
                  <a:srgbClr val="482400"/>
                </a:solidFill>
                <a:latin typeface="Redressed" panose="020B0604020202020204" charset="0"/>
              </a:rPr>
              <a:t>After</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serious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military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training</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Shah</a:t>
            </a:r>
            <a:r>
              <a:rPr lang="tr-TR" sz="2400" dirty="0">
                <a:solidFill>
                  <a:srgbClr val="482400"/>
                </a:solidFill>
                <a:latin typeface="Redressed" panose="020B0604020202020204" charset="0"/>
              </a:rPr>
              <a:t> Abbas I set </a:t>
            </a:r>
            <a:r>
              <a:rPr lang="tr-TR" sz="2400" dirty="0" err="1">
                <a:solidFill>
                  <a:srgbClr val="482400"/>
                </a:solidFill>
                <a:latin typeface="Redressed" panose="020B0604020202020204" charset="0"/>
              </a:rPr>
              <a:t>out</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for</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Tabriz</a:t>
            </a:r>
            <a:r>
              <a:rPr lang="tr-TR" sz="2400" dirty="0">
                <a:solidFill>
                  <a:srgbClr val="482400"/>
                </a:solidFill>
                <a:latin typeface="Redressed" panose="020B0604020202020204" charset="0"/>
              </a:rPr>
              <a:t> on </a:t>
            </a:r>
            <a:r>
              <a:rPr lang="tr-TR" sz="2400" dirty="0" err="1">
                <a:solidFill>
                  <a:srgbClr val="482400"/>
                </a:solidFill>
                <a:latin typeface="Redressed" panose="020B0604020202020204" charset="0"/>
              </a:rPr>
              <a:t>September</a:t>
            </a:r>
            <a:r>
              <a:rPr lang="tr-TR" sz="2400" dirty="0">
                <a:solidFill>
                  <a:srgbClr val="482400"/>
                </a:solidFill>
                <a:latin typeface="Redressed" panose="020B0604020202020204" charset="0"/>
              </a:rPr>
              <a:t> 14, 1603 </a:t>
            </a:r>
            <a:r>
              <a:rPr lang="tr-TR" sz="2400" dirty="0" err="1">
                <a:solidFill>
                  <a:srgbClr val="482400"/>
                </a:solidFill>
                <a:latin typeface="Redressed" panose="020B0604020202020204" charset="0"/>
              </a:rPr>
              <a:t>to</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retake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lands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occupied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by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Ottomans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reached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gates</a:t>
            </a:r>
            <a:r>
              <a:rPr lang="tr-TR" sz="2400" dirty="0">
                <a:solidFill>
                  <a:srgbClr val="482400"/>
                </a:solidFill>
                <a:latin typeface="Redressed" panose="020B0604020202020204" charset="0"/>
              </a:rPr>
              <a:t> of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Tabriz</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fortress</a:t>
            </a:r>
            <a:r>
              <a:rPr lang="tr-TR" sz="2400" dirty="0">
                <a:solidFill>
                  <a:srgbClr val="482400"/>
                </a:solidFill>
                <a:latin typeface="Redressed" panose="020B0604020202020204" charset="0"/>
              </a:rPr>
              <a:t> in </a:t>
            </a:r>
            <a:r>
              <a:rPr lang="tr-TR" sz="2400" dirty="0" err="1">
                <a:solidFill>
                  <a:srgbClr val="482400"/>
                </a:solidFill>
                <a:latin typeface="Redressed" panose="020B0604020202020204" charset="0"/>
              </a:rPr>
              <a:t>fourteen</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days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Seeing</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approach</a:t>
            </a:r>
            <a:r>
              <a:rPr lang="tr-TR" sz="2400" dirty="0">
                <a:solidFill>
                  <a:srgbClr val="482400"/>
                </a:solidFill>
                <a:latin typeface="Redressed" panose="020B0604020202020204" charset="0"/>
              </a:rPr>
              <a:t> of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Army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Tabriz</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and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its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environs</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began</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to</a:t>
            </a:r>
            <a:r>
              <a:rPr lang="tr-TR" sz="2400" dirty="0">
                <a:solidFill>
                  <a:srgbClr val="482400"/>
                </a:solidFill>
                <a:latin typeface="Redressed" panose="020B0604020202020204" charset="0"/>
              </a:rPr>
              <a:t> protest </a:t>
            </a:r>
            <a:r>
              <a:rPr lang="tr-TR" sz="2400" dirty="0" err="1">
                <a:solidFill>
                  <a:srgbClr val="482400"/>
                </a:solidFill>
                <a:latin typeface="Redressed" panose="020B0604020202020204" charset="0"/>
              </a:rPr>
              <a:t>against</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Ottomans</a:t>
            </a:r>
            <a:r>
              <a:rPr lang="tr-TR" sz="2400" dirty="0">
                <a:solidFill>
                  <a:srgbClr val="482400"/>
                </a:solidFill>
                <a:latin typeface="Redressed" panose="020B0604020202020204" charset="0"/>
              </a:rPr>
              <a:t>. On </a:t>
            </a:r>
            <a:r>
              <a:rPr lang="tr-TR" sz="2400" dirty="0" err="1">
                <a:solidFill>
                  <a:srgbClr val="482400"/>
                </a:solidFill>
                <a:latin typeface="Redressed" panose="020B0604020202020204" charset="0"/>
              </a:rPr>
              <a:t>October</a:t>
            </a:r>
            <a:r>
              <a:rPr lang="tr-TR" sz="2400" dirty="0">
                <a:solidFill>
                  <a:srgbClr val="482400"/>
                </a:solidFill>
                <a:latin typeface="Redressed" panose="020B0604020202020204" charset="0"/>
              </a:rPr>
              <a:t> 21, 1603, </a:t>
            </a:r>
            <a:r>
              <a:rPr lang="tr-TR" sz="2400" dirty="0" err="1">
                <a:solidFill>
                  <a:srgbClr val="482400"/>
                </a:solidFill>
                <a:latin typeface="Redressed" panose="020B0604020202020204" charset="0"/>
              </a:rPr>
              <a:t>Shah</a:t>
            </a:r>
            <a:r>
              <a:rPr lang="tr-TR" sz="2400" dirty="0">
                <a:solidFill>
                  <a:srgbClr val="482400"/>
                </a:solidFill>
                <a:latin typeface="Redressed" panose="020B0604020202020204" charset="0"/>
              </a:rPr>
              <a:t> Abbas I </a:t>
            </a:r>
            <a:r>
              <a:rPr lang="tr-TR" sz="2400" dirty="0" err="1">
                <a:solidFill>
                  <a:srgbClr val="482400"/>
                </a:solidFill>
                <a:latin typeface="Redressed" panose="020B0604020202020204" charset="0"/>
              </a:rPr>
              <a:t>captured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Tabriz</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Julfa</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and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Nakhchivan</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were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captured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by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Army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without</a:t>
            </a:r>
            <a:r>
              <a:rPr lang="tr-TR" sz="2400" dirty="0">
                <a:solidFill>
                  <a:srgbClr val="482400"/>
                </a:solidFill>
                <a:latin typeface="Redressed" panose="020B0604020202020204" charset="0"/>
              </a:rPr>
              <a:t> a </a:t>
            </a:r>
            <a:r>
              <a:rPr lang="tr-TR" sz="2400" dirty="0" err="1">
                <a:solidFill>
                  <a:srgbClr val="482400"/>
                </a:solidFill>
                <a:latin typeface="Redressed" panose="020B0604020202020204" charset="0"/>
              </a:rPr>
              <a:t>fight</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Ottoman</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garrison</a:t>
            </a:r>
            <a:r>
              <a:rPr lang="tr-TR" sz="2400" dirty="0">
                <a:solidFill>
                  <a:srgbClr val="482400"/>
                </a:solidFill>
                <a:latin typeface="Redressed" panose="020B0604020202020204" charset="0"/>
              </a:rPr>
              <a:t> in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city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did</a:t>
            </a:r>
            <a:r>
              <a:rPr lang="tr-TR" sz="2400" dirty="0">
                <a:solidFill>
                  <a:srgbClr val="482400"/>
                </a:solidFill>
                <a:latin typeface="Redressed" panose="020B0604020202020204" charset="0"/>
              </a:rPr>
              <a:t> not </a:t>
            </a:r>
            <a:r>
              <a:rPr lang="tr-TR" sz="2400" dirty="0" err="1">
                <a:solidFill>
                  <a:srgbClr val="482400"/>
                </a:solidFill>
                <a:latin typeface="Redressed" panose="020B0604020202020204" charset="0"/>
              </a:rPr>
              <a:t>resist</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and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surrendered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Upon</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learning</a:t>
            </a:r>
            <a:r>
              <a:rPr lang="tr-TR" sz="2400" dirty="0">
                <a:solidFill>
                  <a:srgbClr val="482400"/>
                </a:solidFill>
                <a:latin typeface="Redressed" panose="020B0604020202020204" charset="0"/>
              </a:rPr>
              <a:t> of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arrival</a:t>
            </a:r>
            <a:r>
              <a:rPr lang="tr-TR" sz="2400" dirty="0">
                <a:solidFill>
                  <a:srgbClr val="482400"/>
                </a:solidFill>
                <a:latin typeface="Redressed" panose="020B0604020202020204" charset="0"/>
              </a:rPr>
              <a:t> of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Army</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people</a:t>
            </a:r>
            <a:r>
              <a:rPr lang="tr-TR" sz="2400" dirty="0">
                <a:solidFill>
                  <a:srgbClr val="482400"/>
                </a:solidFill>
                <a:latin typeface="Redressed" panose="020B0604020202020204" charset="0"/>
              </a:rPr>
              <a:t> of </a:t>
            </a:r>
            <a:r>
              <a:rPr lang="tr-TR" sz="2400" dirty="0" err="1">
                <a:solidFill>
                  <a:srgbClr val="482400"/>
                </a:solidFill>
                <a:latin typeface="Redressed" panose="020B0604020202020204" charset="0"/>
              </a:rPr>
              <a:t>Ordubad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revolted</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against</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the</a:t>
            </a:r>
            <a:r>
              <a:rPr lang="tr-TR" sz="2400" dirty="0">
                <a:solidFill>
                  <a:srgbClr val="482400"/>
                </a:solidFill>
                <a:latin typeface="Redressed" panose="020B0604020202020204" charset="0"/>
              </a:rPr>
              <a:t> </a:t>
            </a:r>
            <a:r>
              <a:rPr lang="tr-TR" sz="2400" dirty="0" err="1">
                <a:solidFill>
                  <a:srgbClr val="482400"/>
                </a:solidFill>
                <a:latin typeface="Redressed" panose="020B0604020202020204" charset="0"/>
              </a:rPr>
              <a:t>Ottomans</a:t>
            </a:r>
            <a:r>
              <a:rPr lang="tr-TR" sz="2400" dirty="0">
                <a:solidFill>
                  <a:srgbClr val="482400"/>
                </a:solidFill>
                <a:latin typeface="Redressed" panose="020B0604020202020204" charset="0"/>
              </a:rPr>
              <a:t>. </a:t>
            </a:r>
            <a:endParaRPr lang="tr-TR" sz="2000" dirty="0">
              <a:solidFill>
                <a:srgbClr val="482400"/>
              </a:solidFill>
            </a:endParaRPr>
          </a:p>
        </p:txBody>
      </p:sp>
      <p:pic>
        <p:nvPicPr>
          <p:cNvPr id="9" name="Resim 8" descr="metin, kitap içeren bir resim&#10;&#10;Açıklama otomatik olarak oluşturuldu">
            <a:extLst>
              <a:ext uri="{FF2B5EF4-FFF2-40B4-BE49-F238E27FC236}">
                <a16:creationId xmlns:a16="http://schemas.microsoft.com/office/drawing/2014/main" id="{5221BA06-7EDA-479C-B1CF-31891121E383}"/>
              </a:ext>
            </a:extLst>
          </p:cNvPr>
          <p:cNvPicPr>
            <a:picLocks noChangeAspect="1"/>
          </p:cNvPicPr>
          <p:nvPr/>
        </p:nvPicPr>
        <p:blipFill>
          <a:blip r:embed="rId3"/>
          <a:stretch>
            <a:fillRect/>
          </a:stretch>
        </p:blipFill>
        <p:spPr>
          <a:xfrm>
            <a:off x="6718677" y="0"/>
            <a:ext cx="2402463" cy="2842914"/>
          </a:xfrm>
          <a:prstGeom prst="rect">
            <a:avLst/>
          </a:prstGeom>
        </p:spPr>
      </p:pic>
      <p:sp>
        <p:nvSpPr>
          <p:cNvPr id="11" name="Metin kutusu 10">
            <a:extLst>
              <a:ext uri="{FF2B5EF4-FFF2-40B4-BE49-F238E27FC236}">
                <a16:creationId xmlns:a16="http://schemas.microsoft.com/office/drawing/2014/main" id="{E19C5AB7-BA5E-477B-A317-1CD8FB4E021F}"/>
              </a:ext>
            </a:extLst>
          </p:cNvPr>
          <p:cNvSpPr txBox="1"/>
          <p:nvPr/>
        </p:nvSpPr>
        <p:spPr>
          <a:xfrm>
            <a:off x="7026593" y="2879526"/>
            <a:ext cx="2117407" cy="1169551"/>
          </a:xfrm>
          <a:prstGeom prst="rect">
            <a:avLst/>
          </a:prstGeom>
          <a:noFill/>
        </p:spPr>
        <p:txBody>
          <a:bodyPr wrap="square">
            <a:spAutoFit/>
          </a:bodyPr>
          <a:lstStyle/>
          <a:p>
            <a:r>
              <a:rPr lang="tr-TR" b="1" dirty="0">
                <a:solidFill>
                  <a:srgbClr val="482400"/>
                </a:solidFill>
              </a:rPr>
              <a:t>A </a:t>
            </a:r>
            <a:r>
              <a:rPr lang="tr-TR" b="1" dirty="0" err="1">
                <a:solidFill>
                  <a:srgbClr val="482400"/>
                </a:solidFill>
              </a:rPr>
              <a:t>description</a:t>
            </a:r>
            <a:r>
              <a:rPr lang="tr-TR" b="1" dirty="0">
                <a:solidFill>
                  <a:srgbClr val="482400"/>
                </a:solidFill>
              </a:rPr>
              <a:t> of </a:t>
            </a:r>
            <a:r>
              <a:rPr lang="tr-TR" b="1" dirty="0" err="1">
                <a:solidFill>
                  <a:srgbClr val="482400"/>
                </a:solidFill>
              </a:rPr>
              <a:t>the</a:t>
            </a:r>
            <a:r>
              <a:rPr lang="tr-TR" b="1" dirty="0">
                <a:solidFill>
                  <a:srgbClr val="482400"/>
                </a:solidFill>
              </a:rPr>
              <a:t> post-</a:t>
            </a:r>
            <a:r>
              <a:rPr lang="tr-TR" b="1" dirty="0" err="1">
                <a:solidFill>
                  <a:srgbClr val="482400"/>
                </a:solidFill>
              </a:rPr>
              <a:t>siege</a:t>
            </a:r>
            <a:r>
              <a:rPr lang="tr-TR" b="1" dirty="0">
                <a:solidFill>
                  <a:srgbClr val="482400"/>
                </a:solidFill>
              </a:rPr>
              <a:t> </a:t>
            </a:r>
            <a:r>
              <a:rPr lang="tr-TR" b="1" dirty="0" err="1">
                <a:solidFill>
                  <a:srgbClr val="482400"/>
                </a:solidFill>
              </a:rPr>
              <a:t>massacre</a:t>
            </a:r>
            <a:r>
              <a:rPr lang="tr-TR" b="1" dirty="0">
                <a:solidFill>
                  <a:srgbClr val="482400"/>
                </a:solidFill>
              </a:rPr>
              <a:t> of a </a:t>
            </a:r>
            <a:r>
              <a:rPr lang="tr-TR" b="1" dirty="0" err="1">
                <a:solidFill>
                  <a:srgbClr val="482400"/>
                </a:solidFill>
              </a:rPr>
              <a:t>European</a:t>
            </a:r>
            <a:r>
              <a:rPr lang="tr-TR" b="1" dirty="0">
                <a:solidFill>
                  <a:srgbClr val="482400"/>
                </a:solidFill>
              </a:rPr>
              <a:t> </a:t>
            </a:r>
            <a:r>
              <a:rPr lang="tr-TR" b="1" dirty="0" err="1">
                <a:solidFill>
                  <a:srgbClr val="482400"/>
                </a:solidFill>
              </a:rPr>
              <a:t>traveler</a:t>
            </a:r>
            <a:r>
              <a:rPr lang="tr-TR" b="1" dirty="0">
                <a:solidFill>
                  <a:srgbClr val="482400"/>
                </a:solidFill>
              </a:rPr>
              <a:t> </a:t>
            </a:r>
            <a:r>
              <a:rPr lang="tr-TR" b="1" dirty="0" err="1">
                <a:solidFill>
                  <a:srgbClr val="482400"/>
                </a:solidFill>
              </a:rPr>
              <a:t>who</a:t>
            </a:r>
            <a:r>
              <a:rPr lang="tr-TR" b="1" dirty="0">
                <a:solidFill>
                  <a:srgbClr val="482400"/>
                </a:solidFill>
              </a:rPr>
              <a:t> </a:t>
            </a:r>
            <a:r>
              <a:rPr lang="tr-TR" b="1" dirty="0" err="1">
                <a:solidFill>
                  <a:srgbClr val="482400"/>
                </a:solidFill>
              </a:rPr>
              <a:t>saw</a:t>
            </a:r>
            <a:r>
              <a:rPr lang="tr-TR" b="1" dirty="0">
                <a:solidFill>
                  <a:srgbClr val="482400"/>
                </a:solidFill>
              </a:rPr>
              <a:t> </a:t>
            </a:r>
            <a:r>
              <a:rPr lang="tr-TR" b="1" dirty="0" err="1">
                <a:solidFill>
                  <a:srgbClr val="482400"/>
                </a:solidFill>
              </a:rPr>
              <a:t>the</a:t>
            </a:r>
            <a:r>
              <a:rPr lang="tr-TR" b="1" dirty="0">
                <a:solidFill>
                  <a:srgbClr val="482400"/>
                </a:solidFill>
              </a:rPr>
              <a:t> </a:t>
            </a:r>
            <a:r>
              <a:rPr lang="tr-TR" b="1" dirty="0" err="1">
                <a:solidFill>
                  <a:srgbClr val="482400"/>
                </a:solidFill>
              </a:rPr>
              <a:t>siege</a:t>
            </a:r>
            <a:r>
              <a:rPr lang="tr-TR" b="1" dirty="0">
                <a:solidFill>
                  <a:srgbClr val="482400"/>
                </a:solidFill>
              </a:rPr>
              <a:t> of </a:t>
            </a:r>
            <a:r>
              <a:rPr lang="tr-TR" b="1" dirty="0" err="1">
                <a:solidFill>
                  <a:srgbClr val="482400"/>
                </a:solidFill>
              </a:rPr>
              <a:t>Tabriz</a:t>
            </a:r>
            <a:r>
              <a:rPr lang="tr-TR" b="1" dirty="0">
                <a:solidFill>
                  <a:srgbClr val="482400"/>
                </a:solidFill>
              </a:rPr>
              <a:t>. 1603.</a:t>
            </a:r>
          </a:p>
        </p:txBody>
      </p:sp>
    </p:spTree>
    <p:extLst>
      <p:ext uri="{BB962C8B-B14F-4D97-AF65-F5344CB8AC3E}">
        <p14:creationId xmlns:p14="http://schemas.microsoft.com/office/powerpoint/2010/main" val="978353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3739432" y="1050072"/>
            <a:ext cx="5474970" cy="4093428"/>
          </a:xfrm>
          <a:prstGeom prst="rect">
            <a:avLst/>
          </a:prstGeom>
          <a:noFill/>
        </p:spPr>
        <p:txBody>
          <a:bodyPr wrap="square">
            <a:spAutoFit/>
          </a:bodyPr>
          <a:lstStyle/>
          <a:p>
            <a:r>
              <a:rPr lang="tr-TR" sz="2000" dirty="0" err="1">
                <a:solidFill>
                  <a:srgbClr val="482400"/>
                </a:solidFill>
                <a:latin typeface="Redressed" panose="020B0604020202020204" charset="0"/>
              </a:rPr>
              <a:t>Therefore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city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destroyed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Ordubad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with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help</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population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a:t>
            </a:r>
            <a:r>
              <a:rPr lang="tr-TR" sz="2000" dirty="0" err="1">
                <a:solidFill>
                  <a:srgbClr val="482400"/>
                </a:solidFill>
                <a:latin typeface="Redressed" panose="020B0604020202020204" charset="0"/>
              </a:rPr>
              <a:t>began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take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major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measures</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late</a:t>
            </a:r>
            <a:r>
              <a:rPr lang="tr-TR" sz="2000" dirty="0">
                <a:solidFill>
                  <a:srgbClr val="482400"/>
                </a:solidFill>
                <a:latin typeface="Redressed" panose="020B0604020202020204" charset="0"/>
              </a:rPr>
              <a:t> 16th </a:t>
            </a:r>
            <a:r>
              <a:rPr lang="tr-TR" sz="2000" dirty="0" err="1">
                <a:solidFill>
                  <a:srgbClr val="482400"/>
                </a:solidFill>
                <a:latin typeface="Redressed" panose="020B0604020202020204" charset="0"/>
              </a:rPr>
              <a:t>century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return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much</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territory</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South </a:t>
            </a:r>
            <a:r>
              <a:rPr lang="tr-TR" sz="2000" dirty="0" err="1">
                <a:solidFill>
                  <a:srgbClr val="482400"/>
                </a:solidFill>
                <a:latin typeface="Redressed" panose="020B0604020202020204" charset="0"/>
              </a:rPr>
              <a:t>Caucasus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state</a:t>
            </a:r>
            <a:r>
              <a:rPr lang="tr-TR" sz="2000" dirty="0">
                <a:solidFill>
                  <a:srgbClr val="482400"/>
                </a:solidFill>
                <a:latin typeface="Redressed" panose="020B0604020202020204" charset="0"/>
              </a:rPr>
              <a:t>. A </a:t>
            </a:r>
            <a:r>
              <a:rPr lang="tr-TR" sz="2000" dirty="0" err="1">
                <a:solidFill>
                  <a:srgbClr val="482400"/>
                </a:solidFill>
                <a:latin typeface="Redressed" panose="020B0604020202020204" charset="0"/>
              </a:rPr>
              <a:t>new</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military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conflict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with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Turkey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inevitably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becoming</a:t>
            </a:r>
            <a:r>
              <a:rPr lang="tr-TR" sz="2000" dirty="0">
                <a:solidFill>
                  <a:srgbClr val="482400"/>
                </a:solidFill>
                <a:latin typeface="Redressed" panose="020B0604020202020204" charset="0"/>
              </a:rPr>
              <a:t> a </a:t>
            </a:r>
            <a:r>
              <a:rPr lang="tr-TR" sz="2000" dirty="0" err="1">
                <a:solidFill>
                  <a:srgbClr val="482400"/>
                </a:solidFill>
                <a:latin typeface="Redressed" panose="020B0604020202020204" charset="0"/>
              </a:rPr>
              <a:t>reality</a:t>
            </a:r>
            <a:r>
              <a:rPr lang="tr-TR" sz="2000" dirty="0">
                <a:solidFill>
                  <a:srgbClr val="482400"/>
                </a:solidFill>
                <a:latin typeface="Redressed" panose="020B0604020202020204" charset="0"/>
              </a:rPr>
              <a:t>. On </a:t>
            </a:r>
            <a:r>
              <a:rPr lang="tr-TR" sz="2000" dirty="0" err="1">
                <a:solidFill>
                  <a:srgbClr val="482400"/>
                </a:solidFill>
                <a:latin typeface="Redressed" panose="020B0604020202020204" charset="0"/>
              </a:rPr>
              <a:t>July</a:t>
            </a:r>
            <a:r>
              <a:rPr lang="tr-TR" sz="2000" dirty="0">
                <a:solidFill>
                  <a:srgbClr val="482400"/>
                </a:solidFill>
                <a:latin typeface="Redressed" panose="020B0604020202020204" charset="0"/>
              </a:rPr>
              <a:t> 29, 1599,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a:t>
            </a:r>
            <a:r>
              <a:rPr lang="tr-TR" sz="2000" dirty="0" err="1">
                <a:solidFill>
                  <a:srgbClr val="482400"/>
                </a:solidFill>
                <a:latin typeface="Redressed" panose="020B0604020202020204" charset="0"/>
              </a:rPr>
              <a:t>defeated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Dinmahammad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khan's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Uzbek</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army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near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Herat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took</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control</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Mavarannahri</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Although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next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visit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Balkh</a:t>
            </a:r>
            <a:r>
              <a:rPr lang="tr-TR" sz="2000" dirty="0">
                <a:solidFill>
                  <a:srgbClr val="482400"/>
                </a:solidFill>
                <a:latin typeface="Redressed" panose="020B0604020202020204" charset="0"/>
              </a:rPr>
              <a:t> in 1602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unsuccessful</a:t>
            </a:r>
            <a:r>
              <a:rPr lang="tr-TR" sz="2000" dirty="0">
                <a:solidFill>
                  <a:srgbClr val="482400"/>
                </a:solidFill>
                <a:latin typeface="Redressed" panose="020B0604020202020204" charset="0"/>
              </a:rPr>
              <a:t>, he </a:t>
            </a:r>
            <a:r>
              <a:rPr lang="tr-TR" sz="2000" dirty="0" err="1">
                <a:solidFill>
                  <a:srgbClr val="482400"/>
                </a:solidFill>
                <a:latin typeface="Redressed" panose="020B0604020202020204" charset="0"/>
              </a:rPr>
              <a:t>demonstrated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military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might</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state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This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 "</a:t>
            </a:r>
            <a:r>
              <a:rPr lang="tr-TR" sz="2000" dirty="0" err="1">
                <a:solidFill>
                  <a:srgbClr val="482400"/>
                </a:solidFill>
                <a:latin typeface="Redressed" panose="020B0604020202020204" charset="0"/>
              </a:rPr>
              <a:t>training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ground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for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army's</a:t>
            </a:r>
            <a:r>
              <a:rPr lang="tr-TR" sz="2000" dirty="0">
                <a:solidFill>
                  <a:srgbClr val="482400"/>
                </a:solidFill>
                <a:latin typeface="Redressed" panose="020B0604020202020204" charset="0"/>
              </a:rPr>
              <a:t> main </a:t>
            </a:r>
            <a:r>
              <a:rPr lang="tr-TR" sz="2000" dirty="0" err="1">
                <a:solidFill>
                  <a:srgbClr val="482400"/>
                </a:solidFill>
                <a:latin typeface="Redressed" panose="020B0604020202020204" charset="0"/>
              </a:rPr>
              <a:t>battle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against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Ottomans</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west</a:t>
            </a:r>
            <a:r>
              <a:rPr lang="tr-TR" sz="1800" dirty="0">
                <a:solidFill>
                  <a:srgbClr val="482400"/>
                </a:solidFill>
              </a:rPr>
              <a:t>.</a:t>
            </a:r>
            <a:endParaRPr lang="tr-TR" sz="2000" dirty="0"/>
          </a:p>
        </p:txBody>
      </p:sp>
      <p:pic>
        <p:nvPicPr>
          <p:cNvPr id="18" name="Resim 17" descr="harita içeren bir resim&#10;&#10;Açıklama otomatik olarak oluşturuldu">
            <a:extLst>
              <a:ext uri="{FF2B5EF4-FFF2-40B4-BE49-F238E27FC236}">
                <a16:creationId xmlns:a16="http://schemas.microsoft.com/office/drawing/2014/main" id="{41D52C31-C528-4E0B-A7BD-0FAD2CA0CAF4}"/>
              </a:ext>
            </a:extLst>
          </p:cNvPr>
          <p:cNvPicPr>
            <a:picLocks noChangeAspect="1"/>
          </p:cNvPicPr>
          <p:nvPr/>
        </p:nvPicPr>
        <p:blipFill>
          <a:blip r:embed="rId2"/>
          <a:stretch>
            <a:fillRect/>
          </a:stretch>
        </p:blipFill>
        <p:spPr>
          <a:xfrm>
            <a:off x="0" y="0"/>
            <a:ext cx="3777322" cy="3554730"/>
          </a:xfrm>
          <a:prstGeom prst="rect">
            <a:avLst/>
          </a:prstGeom>
        </p:spPr>
      </p:pic>
    </p:spTree>
    <p:extLst>
      <p:ext uri="{BB962C8B-B14F-4D97-AF65-F5344CB8AC3E}">
        <p14:creationId xmlns:p14="http://schemas.microsoft.com/office/powerpoint/2010/main" val="180836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0" y="925830"/>
            <a:ext cx="9214402" cy="4093428"/>
          </a:xfrm>
          <a:prstGeom prst="rect">
            <a:avLst/>
          </a:prstGeom>
          <a:noFill/>
        </p:spPr>
        <p:txBody>
          <a:bodyPr wrap="square">
            <a:spAutoFit/>
          </a:bodyPr>
          <a:lstStyle/>
          <a:p>
            <a:r>
              <a:rPr lang="en-US" sz="2400" dirty="0">
                <a:solidFill>
                  <a:srgbClr val="482400"/>
                </a:solidFill>
                <a:latin typeface="Redressed" panose="020B0604020202020204" charset="0"/>
              </a:rPr>
              <a:t>On November 20, 1612, the Safavid-Ottoman peace was concluded in Istanbul. According to the peace treaty, the borders defined by the peace of </a:t>
            </a:r>
            <a:r>
              <a:rPr lang="en-US" sz="2400" dirty="0" err="1">
                <a:solidFill>
                  <a:srgbClr val="482400"/>
                </a:solidFill>
                <a:latin typeface="Redressed" panose="020B0604020202020204" charset="0"/>
              </a:rPr>
              <a:t>Amasya</a:t>
            </a:r>
            <a:r>
              <a:rPr lang="en-US" sz="2400" dirty="0">
                <a:solidFill>
                  <a:srgbClr val="482400"/>
                </a:solidFill>
                <a:latin typeface="Redressed" panose="020B0604020202020204" charset="0"/>
              </a:rPr>
              <a:t> in 1555 were accepted.</a:t>
            </a:r>
          </a:p>
          <a:p>
            <a:endParaRPr lang="en-US" sz="2400" dirty="0">
              <a:solidFill>
                <a:srgbClr val="482400"/>
              </a:solidFill>
              <a:latin typeface="Redressed" panose="020B0604020202020204" charset="0"/>
            </a:endParaRPr>
          </a:p>
          <a:p>
            <a:r>
              <a:rPr lang="en-US" sz="2400" dirty="0">
                <a:solidFill>
                  <a:srgbClr val="482400"/>
                </a:solidFill>
                <a:latin typeface="Redressed" panose="020B0604020202020204" charset="0"/>
              </a:rPr>
              <a:t>According to the Istanbul Peace Treaty signed in 1612, the Ottoman state renounced the territories occupied by Iran, and the Safavid-Ottoman border, which existed until 1578, was restored. Dagestan, the North Caucasus and Western Georgia were given to the Ottomans, Western Iran, Yerevan, </a:t>
            </a:r>
            <a:r>
              <a:rPr lang="en-US" sz="2400" dirty="0" err="1">
                <a:solidFill>
                  <a:srgbClr val="482400"/>
                </a:solidFill>
                <a:latin typeface="Redressed" panose="020B0604020202020204" charset="0"/>
              </a:rPr>
              <a:t>Nakhchivan</a:t>
            </a:r>
            <a:r>
              <a:rPr lang="en-US" sz="2400" dirty="0">
                <a:solidFill>
                  <a:srgbClr val="482400"/>
                </a:solidFill>
                <a:latin typeface="Redressed" panose="020B0604020202020204" charset="0"/>
              </a:rPr>
              <a:t> and Karabakh together with the northern part of Azerbaijan to the Safavids; Sunnis should not have been blasphemed in Iran. [36]</a:t>
            </a:r>
          </a:p>
          <a:p>
            <a:endParaRPr lang="en-US" sz="2000" dirty="0">
              <a:solidFill>
                <a:srgbClr val="482400"/>
              </a:solidFill>
              <a:latin typeface="Redressed" panose="020B0604020202020204" charset="0"/>
            </a:endParaRPr>
          </a:p>
        </p:txBody>
      </p:sp>
      <p:sp>
        <p:nvSpPr>
          <p:cNvPr id="5" name="Metin kutusu 4">
            <a:extLst>
              <a:ext uri="{FF2B5EF4-FFF2-40B4-BE49-F238E27FC236}">
                <a16:creationId xmlns:a16="http://schemas.microsoft.com/office/drawing/2014/main" id="{583D2F67-7A8A-4C80-8998-86EEE96AF4A6}"/>
              </a:ext>
            </a:extLst>
          </p:cNvPr>
          <p:cNvSpPr txBox="1"/>
          <p:nvPr/>
        </p:nvSpPr>
        <p:spPr>
          <a:xfrm>
            <a:off x="351473" y="124242"/>
            <a:ext cx="4726304" cy="646331"/>
          </a:xfrm>
          <a:prstGeom prst="rect">
            <a:avLst/>
          </a:prstGeom>
          <a:noFill/>
        </p:spPr>
        <p:txBody>
          <a:bodyPr wrap="square">
            <a:spAutoFit/>
          </a:bodyPr>
          <a:lstStyle/>
          <a:p>
            <a:r>
              <a:rPr lang="en-US" sz="3600" dirty="0">
                <a:solidFill>
                  <a:srgbClr val="482400"/>
                </a:solidFill>
                <a:latin typeface="Redressed" panose="020B0604020202020204" charset="0"/>
              </a:rPr>
              <a:t>Istanbul Peace Treaty</a:t>
            </a:r>
            <a:endParaRPr lang="tr-TR" sz="3600" dirty="0">
              <a:solidFill>
                <a:srgbClr val="482400"/>
              </a:solidFill>
              <a:latin typeface="Redressed" panose="020B0604020202020204" charset="0"/>
            </a:endParaRPr>
          </a:p>
        </p:txBody>
      </p:sp>
    </p:spTree>
    <p:extLst>
      <p:ext uri="{BB962C8B-B14F-4D97-AF65-F5344CB8AC3E}">
        <p14:creationId xmlns:p14="http://schemas.microsoft.com/office/powerpoint/2010/main" val="1483735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0" y="0"/>
            <a:ext cx="9214402" cy="4401205"/>
          </a:xfrm>
          <a:prstGeom prst="rect">
            <a:avLst/>
          </a:prstGeom>
          <a:noFill/>
        </p:spPr>
        <p:txBody>
          <a:bodyPr wrap="square">
            <a:spAutoFit/>
          </a:bodyPr>
          <a:lstStyle/>
          <a:p>
            <a:r>
              <a:rPr lang="en-US" sz="2000" dirty="0">
                <a:solidFill>
                  <a:srgbClr val="482400"/>
                </a:solidFill>
                <a:latin typeface="Redressed" panose="020B0604020202020204" charset="0"/>
              </a:rPr>
              <a:t>Under the conditions set by the Ottoman state, Shah Abbas I paid an annual tribute of 200 tons of silk; He undertook not to obstruct the Ottoman march to destroy the fortress they had built on the banks of the Terek River. In addition, the Safavids promised that they would not help the beys who rebelled against the Ottomans on the Iraqi border, and that the Ottoman government, including Dagestan's </a:t>
            </a:r>
            <a:r>
              <a:rPr lang="en-US" sz="2000" dirty="0" err="1">
                <a:solidFill>
                  <a:srgbClr val="482400"/>
                </a:solidFill>
                <a:latin typeface="Redressed" panose="020B0604020202020204" charset="0"/>
              </a:rPr>
              <a:t>Shamkhali</a:t>
            </a:r>
            <a:r>
              <a:rPr lang="en-US" sz="2000" dirty="0">
                <a:solidFill>
                  <a:srgbClr val="482400"/>
                </a:solidFill>
                <a:latin typeface="Redressed" panose="020B0604020202020204" charset="0"/>
              </a:rPr>
              <a:t>, would be recognized. The agreement also stated that in the Safavid state, Shiites would not blaspheme Sunni elders, and pilgrims from the Safavid country would travel through Aleppo-Damascus, not Baghdad or Basra. [37]</a:t>
            </a:r>
          </a:p>
          <a:p>
            <a:endParaRPr lang="en-US" sz="2000" dirty="0">
              <a:solidFill>
                <a:srgbClr val="482400"/>
              </a:solidFill>
              <a:latin typeface="Redressed" panose="020B0604020202020204" charset="0"/>
            </a:endParaRPr>
          </a:p>
          <a:p>
            <a:r>
              <a:rPr lang="en-US" sz="2000" dirty="0">
                <a:solidFill>
                  <a:srgbClr val="482400"/>
                </a:solidFill>
                <a:latin typeface="Redressed" panose="020B0604020202020204" charset="0"/>
              </a:rPr>
              <a:t>It was the first time that the "North Caucasus issue" was reflected in the Istanbul peace agreement. Although it remained in the eastern Meskhetian and </a:t>
            </a:r>
            <a:r>
              <a:rPr lang="en-US" sz="2000" dirty="0" err="1">
                <a:solidFill>
                  <a:srgbClr val="482400"/>
                </a:solidFill>
                <a:latin typeface="Redressed" panose="020B0604020202020204" charset="0"/>
              </a:rPr>
              <a:t>Akhalsik</a:t>
            </a:r>
            <a:r>
              <a:rPr lang="en-US" sz="2000" dirty="0">
                <a:solidFill>
                  <a:srgbClr val="482400"/>
                </a:solidFill>
                <a:latin typeface="Redressed" panose="020B0604020202020204" charset="0"/>
              </a:rPr>
              <a:t> Safavid states due to the peace of 1555, Istanbul remained under the control of the Ottoman state when the peace was concluded. According to this agreement, </a:t>
            </a:r>
            <a:r>
              <a:rPr lang="en-US" sz="2000" dirty="0" err="1">
                <a:solidFill>
                  <a:srgbClr val="482400"/>
                </a:solidFill>
                <a:latin typeface="Redressed" panose="020B0604020202020204" charset="0"/>
              </a:rPr>
              <a:t>Shahrizar</a:t>
            </a:r>
            <a:r>
              <a:rPr lang="en-US" sz="2000" dirty="0">
                <a:solidFill>
                  <a:srgbClr val="482400"/>
                </a:solidFill>
                <a:latin typeface="Redressed" panose="020B0604020202020204" charset="0"/>
              </a:rPr>
              <a:t>, a part of Kurdistan and a part of Baghdad province were given to the Ottoman state. Therefore, Shah Abbas I was not fully satisfied with the terms of the peace, as he did not fully restore the peace treaty of </a:t>
            </a:r>
            <a:r>
              <a:rPr lang="en-US" sz="2000" dirty="0" err="1">
                <a:solidFill>
                  <a:srgbClr val="482400"/>
                </a:solidFill>
                <a:latin typeface="Redressed" panose="020B0604020202020204" charset="0"/>
              </a:rPr>
              <a:t>Amasya</a:t>
            </a:r>
            <a:r>
              <a:rPr lang="en-US" sz="2000" dirty="0">
                <a:solidFill>
                  <a:srgbClr val="482400"/>
                </a:solidFill>
                <a:latin typeface="Redressed" panose="020B0604020202020204" charset="0"/>
              </a:rPr>
              <a:t> in 1555.</a:t>
            </a:r>
            <a:endParaRPr lang="tr-TR" sz="2000" dirty="0"/>
          </a:p>
        </p:txBody>
      </p:sp>
    </p:spTree>
    <p:extLst>
      <p:ext uri="{BB962C8B-B14F-4D97-AF65-F5344CB8AC3E}">
        <p14:creationId xmlns:p14="http://schemas.microsoft.com/office/powerpoint/2010/main" val="603896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0" y="-91440"/>
            <a:ext cx="3188970" cy="584775"/>
          </a:xfrm>
          <a:prstGeom prst="rect">
            <a:avLst/>
          </a:prstGeom>
          <a:noFill/>
        </p:spPr>
        <p:txBody>
          <a:bodyPr wrap="square">
            <a:spAutoFit/>
          </a:bodyPr>
          <a:lstStyle/>
          <a:p>
            <a:r>
              <a:rPr lang="en-US" sz="3200" dirty="0" err="1">
                <a:solidFill>
                  <a:srgbClr val="482400"/>
                </a:solidFill>
                <a:latin typeface="Redressed" panose="020B0604020202020204" charset="0"/>
              </a:rPr>
              <a:t>Serab</a:t>
            </a:r>
            <a:r>
              <a:rPr lang="en-US" sz="3200" dirty="0">
                <a:solidFill>
                  <a:srgbClr val="482400"/>
                </a:solidFill>
                <a:latin typeface="Redressed" panose="020B0604020202020204" charset="0"/>
              </a:rPr>
              <a:t> Peace Treaty</a:t>
            </a:r>
          </a:p>
        </p:txBody>
      </p:sp>
      <p:sp>
        <p:nvSpPr>
          <p:cNvPr id="4" name="Metin kutusu 3">
            <a:extLst>
              <a:ext uri="{FF2B5EF4-FFF2-40B4-BE49-F238E27FC236}">
                <a16:creationId xmlns:a16="http://schemas.microsoft.com/office/drawing/2014/main" id="{D62386E4-0278-4C4D-830C-CAD8CE89C8DB}"/>
              </a:ext>
            </a:extLst>
          </p:cNvPr>
          <p:cNvSpPr txBox="1"/>
          <p:nvPr/>
        </p:nvSpPr>
        <p:spPr>
          <a:xfrm>
            <a:off x="0" y="390465"/>
            <a:ext cx="9418320" cy="4708981"/>
          </a:xfrm>
          <a:prstGeom prst="rect">
            <a:avLst/>
          </a:prstGeom>
          <a:noFill/>
        </p:spPr>
        <p:txBody>
          <a:bodyPr wrap="square">
            <a:spAutoFit/>
          </a:bodyPr>
          <a:lstStyle/>
          <a:p>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decisive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battle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between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army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took</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place</a:t>
            </a:r>
            <a:r>
              <a:rPr lang="tr-TR" sz="2000" dirty="0">
                <a:solidFill>
                  <a:srgbClr val="482400"/>
                </a:solidFill>
                <a:latin typeface="Redressed" panose="020B0604020202020204" charset="0"/>
              </a:rPr>
              <a:t> on </a:t>
            </a:r>
            <a:r>
              <a:rPr lang="tr-TR" sz="2000" dirty="0" err="1">
                <a:solidFill>
                  <a:srgbClr val="482400"/>
                </a:solidFill>
                <a:latin typeface="Redressed" panose="020B0604020202020204" charset="0"/>
              </a:rPr>
              <a:t>September</a:t>
            </a:r>
            <a:r>
              <a:rPr lang="tr-TR" sz="2000" dirty="0">
                <a:solidFill>
                  <a:srgbClr val="482400"/>
                </a:solidFill>
                <a:latin typeface="Redressed" panose="020B0604020202020204" charset="0"/>
              </a:rPr>
              <a:t> 10, 1618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plain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between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settlements</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Arashtaban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Sakamsaray</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province</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Sarab</a:t>
            </a:r>
            <a:r>
              <a:rPr lang="tr-TR" sz="2000" dirty="0">
                <a:solidFill>
                  <a:srgbClr val="482400"/>
                </a:solidFill>
                <a:latin typeface="Redressed" panose="020B0604020202020204" charset="0"/>
              </a:rPr>
              <a:t>, in a </a:t>
            </a:r>
            <a:r>
              <a:rPr lang="tr-TR" sz="2000" dirty="0" err="1">
                <a:solidFill>
                  <a:srgbClr val="482400"/>
                </a:solidFill>
                <a:latin typeface="Redressed" panose="020B0604020202020204" charset="0"/>
              </a:rPr>
              <a:t>place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called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Sinig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Korpu</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army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severely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defeated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losing</a:t>
            </a:r>
            <a:r>
              <a:rPr lang="tr-TR" sz="2000" dirty="0">
                <a:solidFill>
                  <a:srgbClr val="482400"/>
                </a:solidFill>
                <a:latin typeface="Redressed" panose="020B0604020202020204" charset="0"/>
              </a:rPr>
              <a:t> 15 </a:t>
            </a:r>
            <a:r>
              <a:rPr lang="tr-TR" sz="2000" dirty="0" err="1">
                <a:solidFill>
                  <a:srgbClr val="482400"/>
                </a:solidFill>
                <a:latin typeface="Redressed" panose="020B0604020202020204" charset="0"/>
              </a:rPr>
              <a:t>thousand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soldiers</a:t>
            </a:r>
            <a:r>
              <a:rPr lang="tr-TR" sz="2000" dirty="0">
                <a:solidFill>
                  <a:srgbClr val="482400"/>
                </a:solidFill>
                <a:latin typeface="Redressed" panose="020B0604020202020204" charset="0"/>
              </a:rPr>
              <a:t>. Hasan </a:t>
            </a:r>
            <a:r>
              <a:rPr lang="tr-TR" sz="2000" dirty="0" err="1">
                <a:solidFill>
                  <a:srgbClr val="482400"/>
                </a:solidFill>
                <a:latin typeface="Redressed" panose="020B0604020202020204" charset="0"/>
              </a:rPr>
              <a:t>Pasha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prince</a:t>
            </a:r>
            <a:r>
              <a:rPr lang="tr-TR" sz="2000" dirty="0">
                <a:solidFill>
                  <a:srgbClr val="482400"/>
                </a:solidFill>
                <a:latin typeface="Redressed" panose="020B0604020202020204" charset="0"/>
              </a:rPr>
              <a:t> of Erzurum,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killed</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battle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Mehmed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Pasha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prince</a:t>
            </a:r>
            <a:r>
              <a:rPr lang="tr-TR" sz="2000" dirty="0">
                <a:solidFill>
                  <a:srgbClr val="482400"/>
                </a:solidFill>
                <a:latin typeface="Redressed" panose="020B0604020202020204" charset="0"/>
              </a:rPr>
              <a:t> of Van,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Mirza Bey,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prime </a:t>
            </a:r>
            <a:r>
              <a:rPr lang="tr-TR" sz="2000" dirty="0" err="1">
                <a:solidFill>
                  <a:srgbClr val="482400"/>
                </a:solidFill>
                <a:latin typeface="Redressed" panose="020B0604020202020204" charset="0"/>
              </a:rPr>
              <a:t>minister</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Crimean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khan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were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Janibey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escaped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saved</a:t>
            </a:r>
            <a:r>
              <a:rPr lang="tr-TR" sz="2000" dirty="0">
                <a:solidFill>
                  <a:srgbClr val="482400"/>
                </a:solidFill>
                <a:latin typeface="Redressed" panose="020B0604020202020204" charset="0"/>
              </a:rPr>
              <a:t> his life. </a:t>
            </a:r>
          </a:p>
          <a:p>
            <a:endParaRPr lang="en-US" sz="2000" dirty="0">
              <a:solidFill>
                <a:srgbClr val="482400"/>
              </a:solidFill>
              <a:latin typeface="Redressed" panose="020B0604020202020204" charset="0"/>
            </a:endParaRPr>
          </a:p>
          <a:p>
            <a:r>
              <a:rPr lang="tr-TR" sz="2000" dirty="0" err="1">
                <a:solidFill>
                  <a:srgbClr val="482400"/>
                </a:solidFill>
                <a:latin typeface="Redressed" panose="020B0604020202020204" charset="0"/>
              </a:rPr>
              <a:t>After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this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defeat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near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Sarab</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Khalil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Pasha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withdrew</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began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talks</a:t>
            </a:r>
            <a:r>
              <a:rPr lang="tr-TR" sz="2000" dirty="0">
                <a:solidFill>
                  <a:srgbClr val="482400"/>
                </a:solidFill>
                <a:latin typeface="Redressed" panose="020B0604020202020204" charset="0"/>
              </a:rPr>
              <a:t>. On </a:t>
            </a:r>
            <a:r>
              <a:rPr lang="tr-TR" sz="2000" dirty="0" err="1">
                <a:solidFill>
                  <a:srgbClr val="482400"/>
                </a:solidFill>
                <a:latin typeface="Redressed" panose="020B0604020202020204" charset="0"/>
              </a:rPr>
              <a:t>September</a:t>
            </a:r>
            <a:r>
              <a:rPr lang="tr-TR" sz="2000" dirty="0">
                <a:solidFill>
                  <a:srgbClr val="482400"/>
                </a:solidFill>
                <a:latin typeface="Redressed" panose="020B0604020202020204" charset="0"/>
              </a:rPr>
              <a:t> 26, 1618, a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treaty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signed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between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Khalil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Pasha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in </a:t>
            </a:r>
            <a:r>
              <a:rPr lang="tr-TR" sz="2000" dirty="0" err="1">
                <a:solidFill>
                  <a:srgbClr val="482400"/>
                </a:solidFill>
                <a:latin typeface="Redressed" panose="020B0604020202020204" charset="0"/>
              </a:rPr>
              <a:t>Marand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main </a:t>
            </a:r>
            <a:r>
              <a:rPr lang="tr-TR" sz="2000" dirty="0" err="1">
                <a:solidFill>
                  <a:srgbClr val="482400"/>
                </a:solidFill>
                <a:latin typeface="Redressed" panose="020B0604020202020204" charset="0"/>
              </a:rPr>
              <a:t>difference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between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this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Istanbul</a:t>
            </a:r>
            <a:r>
              <a:rPr lang="tr-TR" sz="2000" dirty="0">
                <a:solidFill>
                  <a:srgbClr val="482400"/>
                </a:solidFill>
                <a:latin typeface="Redressed" panose="020B0604020202020204" charset="0"/>
              </a:rPr>
              <a:t> in 1612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that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reduced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amount</a:t>
            </a:r>
            <a:r>
              <a:rPr lang="tr-TR" sz="2000" dirty="0">
                <a:solidFill>
                  <a:srgbClr val="482400"/>
                </a:solidFill>
                <a:latin typeface="Redressed" panose="020B0604020202020204" charset="0"/>
              </a:rPr>
              <a:t> of 200 silk </a:t>
            </a:r>
            <a:r>
              <a:rPr lang="tr-TR" sz="2000" dirty="0" err="1">
                <a:solidFill>
                  <a:srgbClr val="482400"/>
                </a:solidFill>
                <a:latin typeface="Redressed" panose="020B0604020202020204" charset="0"/>
              </a:rPr>
              <a:t>sisters</a:t>
            </a:r>
            <a:r>
              <a:rPr lang="tr-TR" sz="2000" dirty="0">
                <a:solidFill>
                  <a:srgbClr val="482400"/>
                </a:solidFill>
                <a:latin typeface="Redressed" panose="020B0604020202020204" charset="0"/>
              </a:rPr>
              <a:t> a </a:t>
            </a:r>
            <a:r>
              <a:rPr lang="tr-TR" sz="2000" dirty="0" err="1">
                <a:solidFill>
                  <a:srgbClr val="482400"/>
                </a:solidFill>
                <a:latin typeface="Redressed" panose="020B0604020202020204" charset="0"/>
              </a:rPr>
              <a:t>year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100.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Sultan Osman II </a:t>
            </a:r>
            <a:r>
              <a:rPr lang="tr-TR" sz="2000" dirty="0" err="1">
                <a:solidFill>
                  <a:srgbClr val="482400"/>
                </a:solidFill>
                <a:latin typeface="Redressed" panose="020B0604020202020204" charset="0"/>
              </a:rPr>
              <a:t>left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for</a:t>
            </a:r>
            <a:r>
              <a:rPr lang="tr-TR" sz="2000" dirty="0">
                <a:solidFill>
                  <a:srgbClr val="482400"/>
                </a:solidFill>
                <a:latin typeface="Redressed" panose="020B0604020202020204" charset="0"/>
              </a:rPr>
              <a:t> Europe on </a:t>
            </a:r>
            <a:r>
              <a:rPr lang="tr-TR" sz="2000" dirty="0" err="1">
                <a:solidFill>
                  <a:srgbClr val="482400"/>
                </a:solidFill>
                <a:latin typeface="Redressed" panose="020B0604020202020204" charset="0"/>
              </a:rPr>
              <a:t>September</a:t>
            </a:r>
            <a:r>
              <a:rPr lang="tr-TR" sz="2000" dirty="0">
                <a:solidFill>
                  <a:srgbClr val="482400"/>
                </a:solidFill>
                <a:latin typeface="Redressed" panose="020B0604020202020204" charset="0"/>
              </a:rPr>
              <a:t> 29, 1619, </a:t>
            </a:r>
            <a:r>
              <a:rPr lang="tr-TR" sz="2000" dirty="0" err="1">
                <a:solidFill>
                  <a:srgbClr val="482400"/>
                </a:solidFill>
                <a:latin typeface="Redressed" panose="020B0604020202020204" charset="0"/>
              </a:rPr>
              <a:t>ratifying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treaty</a:t>
            </a:r>
            <a:r>
              <a:rPr lang="tr-TR" sz="2000" dirty="0">
                <a:solidFill>
                  <a:srgbClr val="482400"/>
                </a:solidFill>
                <a:latin typeface="Redressed" panose="020B0604020202020204" charset="0"/>
              </a:rPr>
              <a:t>. 1618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a:t>
            </a:r>
            <a:r>
              <a:rPr lang="tr-TR" sz="2000" dirty="0" err="1">
                <a:solidFill>
                  <a:srgbClr val="482400"/>
                </a:solidFill>
                <a:latin typeface="Redressed" panose="020B0604020202020204" charset="0"/>
              </a:rPr>
              <a:t>violates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treaty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1920s, </a:t>
            </a:r>
            <a:r>
              <a:rPr lang="tr-TR" sz="2000" dirty="0" err="1">
                <a:solidFill>
                  <a:srgbClr val="482400"/>
                </a:solidFill>
                <a:latin typeface="Redressed" panose="020B0604020202020204" charset="0"/>
              </a:rPr>
              <a:t>chaos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broke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out</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Empire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Janissaries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were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arbitrary</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country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overthrowing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sultans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replacing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them</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with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others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Taking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advantage</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this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Iraqi</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Arab</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cities</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Baghdad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Karbala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Najaf</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Mosul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Kirkuk</a:t>
            </a:r>
            <a:r>
              <a:rPr lang="tr-TR" sz="2000" dirty="0">
                <a:solidFill>
                  <a:srgbClr val="482400"/>
                </a:solidFill>
                <a:latin typeface="Redressed" panose="020B0604020202020204" charset="0"/>
              </a:rPr>
              <a:t> in 1622-1623. </a:t>
            </a:r>
            <a:r>
              <a:rPr lang="tr-TR" sz="2000" dirty="0" err="1">
                <a:solidFill>
                  <a:srgbClr val="482400"/>
                </a:solidFill>
                <a:latin typeface="Redressed" panose="020B0604020202020204" charset="0"/>
              </a:rPr>
              <a:t>Shortly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afterwards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according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of 1618,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fortress</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Akhalsik</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a:t>
            </a:r>
          </a:p>
        </p:txBody>
      </p:sp>
    </p:spTree>
    <p:extLst>
      <p:ext uri="{BB962C8B-B14F-4D97-AF65-F5344CB8AC3E}">
        <p14:creationId xmlns:p14="http://schemas.microsoft.com/office/powerpoint/2010/main" val="147549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1238989" y="1916685"/>
            <a:ext cx="6666019" cy="7100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Azerbaijan </a:t>
            </a:r>
            <a:r>
              <a:rPr lang="en-US" dirty="0" err="1"/>
              <a:t>Safavis</a:t>
            </a:r>
            <a:r>
              <a:rPr lang="en-US" dirty="0"/>
              <a:t> State (XVI-XVII centuries)</a:t>
            </a:r>
            <a:endParaRPr dirty="0"/>
          </a:p>
        </p:txBody>
      </p:sp>
      <p:grpSp>
        <p:nvGrpSpPr>
          <p:cNvPr id="149" name="Google Shape;149;p29"/>
          <p:cNvGrpSpPr/>
          <p:nvPr/>
        </p:nvGrpSpPr>
        <p:grpSpPr>
          <a:xfrm>
            <a:off x="786809" y="1267850"/>
            <a:ext cx="7570381" cy="2007963"/>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kutusu 15">
            <a:extLst>
              <a:ext uri="{FF2B5EF4-FFF2-40B4-BE49-F238E27FC236}">
                <a16:creationId xmlns:a16="http://schemas.microsoft.com/office/drawing/2014/main" id="{791451A0-D3F1-4105-BEC1-33A986B3D0B0}"/>
              </a:ext>
            </a:extLst>
          </p:cNvPr>
          <p:cNvSpPr txBox="1"/>
          <p:nvPr/>
        </p:nvSpPr>
        <p:spPr>
          <a:xfrm>
            <a:off x="468630" y="586091"/>
            <a:ext cx="4640580" cy="707886"/>
          </a:xfrm>
          <a:prstGeom prst="rect">
            <a:avLst/>
          </a:prstGeom>
          <a:noFill/>
        </p:spPr>
        <p:txBody>
          <a:bodyPr wrap="square">
            <a:spAutoFit/>
          </a:bodyPr>
          <a:lstStyle/>
          <a:p>
            <a:r>
              <a:rPr lang="en-US" sz="4000" dirty="0" err="1">
                <a:solidFill>
                  <a:srgbClr val="482400"/>
                </a:solidFill>
                <a:latin typeface="Redressed" panose="020B0604020202020204" charset="0"/>
              </a:rPr>
              <a:t>Amasya</a:t>
            </a:r>
            <a:r>
              <a:rPr lang="en-US" sz="4000" dirty="0">
                <a:solidFill>
                  <a:srgbClr val="482400"/>
                </a:solidFill>
                <a:latin typeface="Redressed" panose="020B0604020202020204" charset="0"/>
              </a:rPr>
              <a:t> Peace Treaty</a:t>
            </a:r>
          </a:p>
        </p:txBody>
      </p:sp>
      <p:sp>
        <p:nvSpPr>
          <p:cNvPr id="5" name="Metin kutusu 4">
            <a:extLst>
              <a:ext uri="{FF2B5EF4-FFF2-40B4-BE49-F238E27FC236}">
                <a16:creationId xmlns:a16="http://schemas.microsoft.com/office/drawing/2014/main" id="{E748151E-8FC4-4F5D-8BF0-113FCF9CBC9D}"/>
              </a:ext>
            </a:extLst>
          </p:cNvPr>
          <p:cNvSpPr txBox="1"/>
          <p:nvPr/>
        </p:nvSpPr>
        <p:spPr>
          <a:xfrm>
            <a:off x="0" y="2281178"/>
            <a:ext cx="9144000" cy="2862322"/>
          </a:xfrm>
          <a:prstGeom prst="rect">
            <a:avLst/>
          </a:prstGeom>
          <a:noFill/>
        </p:spPr>
        <p:txBody>
          <a:bodyPr wrap="square">
            <a:spAutoFit/>
          </a:bodyPr>
          <a:lstStyle/>
          <a:p>
            <a:r>
              <a:rPr lang="tr-TR" sz="2000" dirty="0" err="1">
                <a:solidFill>
                  <a:srgbClr val="482400"/>
                </a:solidFill>
                <a:latin typeface="Redressed" panose="020B0604020202020204" charset="0"/>
              </a:rPr>
              <a:t>In</a:t>
            </a:r>
            <a:r>
              <a:rPr lang="tr-TR" sz="2000" dirty="0">
                <a:solidFill>
                  <a:srgbClr val="482400"/>
                </a:solidFill>
                <a:latin typeface="Redressed" panose="020B0604020202020204" charset="0"/>
              </a:rPr>
              <a:t> 1548, Sultan </a:t>
            </a:r>
            <a:r>
              <a:rPr lang="tr-TR" sz="2000" dirty="0" err="1">
                <a:solidFill>
                  <a:srgbClr val="482400"/>
                </a:solidFill>
                <a:latin typeface="Redressed" panose="020B0604020202020204" charset="0"/>
              </a:rPr>
              <a:t>Suleyman</a:t>
            </a:r>
            <a:r>
              <a:rPr lang="tr-TR" sz="2000" dirty="0">
                <a:solidFill>
                  <a:srgbClr val="482400"/>
                </a:solidFill>
                <a:latin typeface="Redressed" panose="020B0604020202020204" charset="0"/>
              </a:rPr>
              <a:t> I </a:t>
            </a:r>
            <a:r>
              <a:rPr lang="tr-TR" sz="2000" dirty="0" err="1">
                <a:solidFill>
                  <a:srgbClr val="482400"/>
                </a:solidFill>
                <a:latin typeface="Redressed" panose="020B0604020202020204" charset="0"/>
              </a:rPr>
              <a:t>attacked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for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third</a:t>
            </a:r>
            <a:r>
              <a:rPr lang="tr-TR" sz="2000" dirty="0">
                <a:solidFill>
                  <a:srgbClr val="482400"/>
                </a:solidFill>
                <a:latin typeface="Redressed" panose="020B0604020202020204" charset="0"/>
              </a:rPr>
              <a:t> time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Tabriz</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However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Sultan </a:t>
            </a:r>
            <a:r>
              <a:rPr lang="tr-TR" sz="2000" dirty="0" err="1">
                <a:solidFill>
                  <a:srgbClr val="482400"/>
                </a:solidFill>
                <a:latin typeface="Redressed" panose="020B0604020202020204" charset="0"/>
              </a:rPr>
              <a:t>still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failed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establish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himself</a:t>
            </a:r>
            <a:r>
              <a:rPr lang="tr-TR" sz="2000" dirty="0">
                <a:solidFill>
                  <a:srgbClr val="482400"/>
                </a:solidFill>
                <a:latin typeface="Redressed" panose="020B0604020202020204" charset="0"/>
              </a:rPr>
              <a:t> in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left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country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In</a:t>
            </a:r>
            <a:r>
              <a:rPr lang="tr-TR" sz="2000" dirty="0">
                <a:solidFill>
                  <a:srgbClr val="482400"/>
                </a:solidFill>
                <a:latin typeface="Redressed" panose="020B0604020202020204" charset="0"/>
              </a:rPr>
              <a:t> 1550,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Tahmasib</a:t>
            </a:r>
            <a:r>
              <a:rPr lang="tr-TR" sz="2000" dirty="0">
                <a:solidFill>
                  <a:srgbClr val="482400"/>
                </a:solidFill>
                <a:latin typeface="Redressed" panose="020B0604020202020204" charset="0"/>
              </a:rPr>
              <a:t> I sent an </a:t>
            </a:r>
            <a:r>
              <a:rPr lang="tr-TR" sz="2000" dirty="0" err="1">
                <a:solidFill>
                  <a:srgbClr val="482400"/>
                </a:solidFill>
                <a:latin typeface="Redressed" panose="020B0604020202020204" charset="0"/>
              </a:rPr>
              <a:t>envoy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Sultan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offer</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but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Sultan </a:t>
            </a:r>
            <a:r>
              <a:rPr lang="tr-TR" sz="2000" dirty="0" err="1">
                <a:solidFill>
                  <a:srgbClr val="482400"/>
                </a:solidFill>
                <a:latin typeface="Redressed" panose="020B0604020202020204" charset="0"/>
              </a:rPr>
              <a:t>still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refused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this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case</a:t>
            </a:r>
            <a:r>
              <a:rPr lang="tr-TR" sz="2000" dirty="0">
                <a:solidFill>
                  <a:srgbClr val="482400"/>
                </a:solidFill>
                <a:latin typeface="Redressed" panose="020B0604020202020204" charset="0"/>
              </a:rPr>
              <a:t>, in 1552,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Van, Kars, </a:t>
            </a:r>
            <a:r>
              <a:rPr lang="tr-TR" sz="2000" dirty="0" err="1">
                <a:solidFill>
                  <a:srgbClr val="482400"/>
                </a:solidFill>
                <a:latin typeface="Redressed" panose="020B0604020202020204" charset="0"/>
              </a:rPr>
              <a:t>Vostan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Adilchavaz</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Prince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Ismail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defeated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troops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near</a:t>
            </a:r>
            <a:r>
              <a:rPr lang="tr-TR" sz="2000" dirty="0">
                <a:solidFill>
                  <a:srgbClr val="482400"/>
                </a:solidFill>
                <a:latin typeface="Redressed" panose="020B0604020202020204" charset="0"/>
              </a:rPr>
              <a:t> Erzurum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captured</a:t>
            </a:r>
            <a:r>
              <a:rPr lang="tr-TR" sz="2000" dirty="0">
                <a:solidFill>
                  <a:srgbClr val="482400"/>
                </a:solidFill>
                <a:latin typeface="Redressed" panose="020B0604020202020204" charset="0"/>
              </a:rPr>
              <a:t> Erzurum. Sultan </a:t>
            </a:r>
            <a:r>
              <a:rPr lang="tr-TR" sz="2000" dirty="0" err="1">
                <a:solidFill>
                  <a:srgbClr val="482400"/>
                </a:solidFill>
                <a:latin typeface="Redressed" panose="020B0604020202020204" charset="0"/>
              </a:rPr>
              <a:t>Suleyman</a:t>
            </a:r>
            <a:r>
              <a:rPr lang="tr-TR" sz="2000" dirty="0">
                <a:solidFill>
                  <a:srgbClr val="482400"/>
                </a:solidFill>
                <a:latin typeface="Redressed" panose="020B0604020202020204" charset="0"/>
              </a:rPr>
              <a:t> I </a:t>
            </a:r>
            <a:r>
              <a:rPr lang="tr-TR" sz="2000" dirty="0" err="1">
                <a:solidFill>
                  <a:srgbClr val="482400"/>
                </a:solidFill>
                <a:latin typeface="Redressed" panose="020B0604020202020204" charset="0"/>
              </a:rPr>
              <a:t>last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invaded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 in 1554, but </a:t>
            </a:r>
            <a:r>
              <a:rPr lang="tr-TR" sz="2000" dirty="0" err="1">
                <a:solidFill>
                  <a:srgbClr val="482400"/>
                </a:solidFill>
                <a:latin typeface="Redressed" panose="020B0604020202020204" charset="0"/>
              </a:rPr>
              <a:t>failed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resistance</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population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successive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victories</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Qizilbash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did</a:t>
            </a:r>
            <a:r>
              <a:rPr lang="tr-TR" sz="2000" dirty="0">
                <a:solidFill>
                  <a:srgbClr val="482400"/>
                </a:solidFill>
                <a:latin typeface="Redressed" panose="020B0604020202020204" charset="0"/>
              </a:rPr>
              <a:t> not </a:t>
            </a:r>
            <a:r>
              <a:rPr lang="tr-TR" sz="2000" dirty="0" err="1">
                <a:solidFill>
                  <a:srgbClr val="482400"/>
                </a:solidFill>
                <a:latin typeface="Redressed" panose="020B0604020202020204" charset="0"/>
              </a:rPr>
              <a:t>allow</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Sultan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capture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in 1555 a </a:t>
            </a:r>
            <a:r>
              <a:rPr lang="tr-TR" sz="2000" dirty="0" err="1">
                <a:solidFill>
                  <a:srgbClr val="482400"/>
                </a:solidFill>
                <a:latin typeface="Redressed" panose="020B0604020202020204" charset="0"/>
              </a:rPr>
              <a:t>peace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treaty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was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signed</a:t>
            </a:r>
            <a:r>
              <a:rPr lang="tr-TR" sz="2000" dirty="0">
                <a:solidFill>
                  <a:srgbClr val="482400"/>
                </a:solidFill>
                <a:latin typeface="Redressed" panose="020B0604020202020204" charset="0"/>
              </a:rPr>
              <a:t> in Amasya </a:t>
            </a:r>
            <a:r>
              <a:rPr lang="tr-TR" sz="2000" dirty="0" err="1">
                <a:solidFill>
                  <a:srgbClr val="482400"/>
                </a:solidFill>
                <a:latin typeface="Redressed" panose="020B0604020202020204" charset="0"/>
              </a:rPr>
              <a:t>between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albeit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belatedly</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According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agreement</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eastern</a:t>
            </a:r>
            <a:r>
              <a:rPr lang="tr-TR" sz="2000" dirty="0">
                <a:solidFill>
                  <a:srgbClr val="482400"/>
                </a:solidFill>
                <a:latin typeface="Redressed" panose="020B0604020202020204" charset="0"/>
              </a:rPr>
              <a:t> Anatolia, </a:t>
            </a:r>
            <a:r>
              <a:rPr lang="tr-TR" sz="2000" dirty="0" err="1">
                <a:solidFill>
                  <a:srgbClr val="482400"/>
                </a:solidFill>
                <a:latin typeface="Redressed" panose="020B0604020202020204" charset="0"/>
              </a:rPr>
              <a:t>Imereti</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Guria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Arab</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Iraq</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were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given</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Ottomans</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Kartli</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Kakheti</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and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Meskhetia</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to</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Azerbaijan</a:t>
            </a:r>
            <a:r>
              <a:rPr lang="tr-TR" sz="2000" dirty="0">
                <a:solidFill>
                  <a:srgbClr val="482400"/>
                </a:solidFill>
                <a:latin typeface="Redressed" panose="020B0604020202020204" charset="0"/>
              </a:rPr>
              <a:t>.</a:t>
            </a:r>
          </a:p>
        </p:txBody>
      </p:sp>
      <p:pic>
        <p:nvPicPr>
          <p:cNvPr id="17" name="Resim 16" descr="harita içeren bir resim&#10;&#10;Açıklama otomatik olarak oluşturuldu">
            <a:extLst>
              <a:ext uri="{FF2B5EF4-FFF2-40B4-BE49-F238E27FC236}">
                <a16:creationId xmlns:a16="http://schemas.microsoft.com/office/drawing/2014/main" id="{5449889F-70AC-454B-A6BA-A532CE2807F7}"/>
              </a:ext>
            </a:extLst>
          </p:cNvPr>
          <p:cNvPicPr>
            <a:picLocks noChangeAspect="1"/>
          </p:cNvPicPr>
          <p:nvPr/>
        </p:nvPicPr>
        <p:blipFill>
          <a:blip r:embed="rId2"/>
          <a:stretch>
            <a:fillRect/>
          </a:stretch>
        </p:blipFill>
        <p:spPr>
          <a:xfrm>
            <a:off x="5932170" y="0"/>
            <a:ext cx="3097530" cy="2341733"/>
          </a:xfrm>
          <a:prstGeom prst="rect">
            <a:avLst/>
          </a:prstGeom>
        </p:spPr>
      </p:pic>
    </p:spTree>
    <p:extLst>
      <p:ext uri="{BB962C8B-B14F-4D97-AF65-F5344CB8AC3E}">
        <p14:creationId xmlns:p14="http://schemas.microsoft.com/office/powerpoint/2010/main" val="51536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3" name="Başlık 2">
            <a:extLst>
              <a:ext uri="{FF2B5EF4-FFF2-40B4-BE49-F238E27FC236}">
                <a16:creationId xmlns:a16="http://schemas.microsoft.com/office/drawing/2014/main" id="{B583CE78-3D09-4D09-A51E-FF15B3387CAB}"/>
              </a:ext>
            </a:extLst>
          </p:cNvPr>
          <p:cNvSpPr>
            <a:spLocks noGrp="1"/>
          </p:cNvSpPr>
          <p:nvPr>
            <p:ph type="ctrTitle"/>
          </p:nvPr>
        </p:nvSpPr>
        <p:spPr>
          <a:xfrm>
            <a:off x="606664" y="1087664"/>
            <a:ext cx="7930671" cy="2968171"/>
          </a:xfrm>
        </p:spPr>
        <p:txBody>
          <a:bodyPr/>
          <a:lstStyle/>
          <a:p>
            <a:r>
              <a:rPr lang="en-US" dirty="0">
                <a:solidFill>
                  <a:srgbClr val="482400"/>
                </a:solidFill>
                <a:latin typeface="Redressed" panose="020B0604020202020204" charset="0"/>
              </a:rPr>
              <a:t>Like previous peace agreements, the </a:t>
            </a:r>
            <a:r>
              <a:rPr lang="en-US" dirty="0" err="1">
                <a:solidFill>
                  <a:srgbClr val="482400"/>
                </a:solidFill>
                <a:latin typeface="Redressed" panose="020B0604020202020204" charset="0"/>
              </a:rPr>
              <a:t>Marand</a:t>
            </a:r>
            <a:r>
              <a:rPr lang="en-US" dirty="0">
                <a:solidFill>
                  <a:srgbClr val="482400"/>
                </a:solidFill>
                <a:latin typeface="Redressed" panose="020B0604020202020204" charset="0"/>
              </a:rPr>
              <a:t> peace was not valid. In 1623, a new war broke out between the parties. During this period, the main struggle was in Arab Iraq. Safavid ruler Shah Abbas ruled Baghdad, Karbala, Najaf and others. captured Arab Iraq along with the cities. In the South Caucasus, </a:t>
            </a:r>
            <a:r>
              <a:rPr lang="en-US" dirty="0" err="1">
                <a:solidFill>
                  <a:srgbClr val="482400"/>
                </a:solidFill>
                <a:latin typeface="Redressed" panose="020B0604020202020204" charset="0"/>
              </a:rPr>
              <a:t>Akhalsikhe</a:t>
            </a:r>
            <a:r>
              <a:rPr lang="en-US" dirty="0">
                <a:solidFill>
                  <a:srgbClr val="482400"/>
                </a:solidFill>
                <a:latin typeface="Redressed" panose="020B0604020202020204" charset="0"/>
              </a:rPr>
              <a:t> was captured. After the death of Shah Abbas, the war was continued by Safi I (1629-1642), who came to power. The Ottoman sultan Murad IV (1623-1640) began to march to Azerbaijan. In August 1634, the Ottomans captured Yerevan and headed for Tabriz. Tabriz was evacuated. The Ottomans, who captured the city without a fight, could not stay here long. In April 1635, the Safavids managed to liberate Yerevan. The battles around Baghdad were in favor of the Ottomans, and the city was captured. Peace talks have begun between the parties. On May 17, 1639, Safi khan (on the Safavid side) and </a:t>
            </a:r>
            <a:r>
              <a:rPr lang="en-US" dirty="0" err="1">
                <a:solidFill>
                  <a:srgbClr val="482400"/>
                </a:solidFill>
                <a:latin typeface="Redressed" panose="020B0604020202020204" charset="0"/>
              </a:rPr>
              <a:t>Gara</a:t>
            </a:r>
            <a:r>
              <a:rPr lang="en-US" dirty="0">
                <a:solidFill>
                  <a:srgbClr val="482400"/>
                </a:solidFill>
                <a:latin typeface="Redressed" panose="020B0604020202020204" charset="0"/>
              </a:rPr>
              <a:t> Mustafa Pasha (on the Ottoman side) signed a treaty in </a:t>
            </a:r>
            <a:r>
              <a:rPr lang="en-US" dirty="0" err="1">
                <a:solidFill>
                  <a:srgbClr val="482400"/>
                </a:solidFill>
                <a:latin typeface="Redressed" panose="020B0604020202020204" charset="0"/>
              </a:rPr>
              <a:t>Qasri</a:t>
            </a:r>
            <a:r>
              <a:rPr lang="en-US" dirty="0">
                <a:solidFill>
                  <a:srgbClr val="482400"/>
                </a:solidFill>
                <a:latin typeface="Redressed" panose="020B0604020202020204" charset="0"/>
              </a:rPr>
              <a:t>-Shirin.</a:t>
            </a:r>
            <a:endParaRPr lang="tr-TR" dirty="0">
              <a:solidFill>
                <a:srgbClr val="482400"/>
              </a:solidFill>
              <a:latin typeface="Redressed" panose="020B0604020202020204" charset="0"/>
            </a:endParaRPr>
          </a:p>
        </p:txBody>
      </p:sp>
      <p:sp>
        <p:nvSpPr>
          <p:cNvPr id="4" name="Metin kutusu 3">
            <a:extLst>
              <a:ext uri="{FF2B5EF4-FFF2-40B4-BE49-F238E27FC236}">
                <a16:creationId xmlns:a16="http://schemas.microsoft.com/office/drawing/2014/main" id="{8EE40954-3E9C-4791-B942-6815DCC2BCC5}"/>
              </a:ext>
            </a:extLst>
          </p:cNvPr>
          <p:cNvSpPr txBox="1"/>
          <p:nvPr/>
        </p:nvSpPr>
        <p:spPr>
          <a:xfrm>
            <a:off x="365760" y="135970"/>
            <a:ext cx="4572000" cy="523220"/>
          </a:xfrm>
          <a:prstGeom prst="rect">
            <a:avLst/>
          </a:prstGeom>
          <a:noFill/>
        </p:spPr>
        <p:txBody>
          <a:bodyPr wrap="square">
            <a:spAutoFit/>
          </a:bodyPr>
          <a:lstStyle/>
          <a:p>
            <a:r>
              <a:rPr lang="en-US" sz="2800" dirty="0" err="1">
                <a:solidFill>
                  <a:srgbClr val="482400"/>
                </a:solidFill>
                <a:latin typeface="Redressed" panose="020B0604020202020204" charset="0"/>
              </a:rPr>
              <a:t>Qasri</a:t>
            </a:r>
            <a:r>
              <a:rPr lang="en-US" sz="2800" dirty="0">
                <a:solidFill>
                  <a:srgbClr val="482400"/>
                </a:solidFill>
                <a:latin typeface="Redressed" panose="020B0604020202020204" charset="0"/>
              </a:rPr>
              <a:t>-Shirin Peace Treatment</a:t>
            </a:r>
            <a:endParaRPr lang="tr-TR" sz="2800" dirty="0">
              <a:solidFill>
                <a:srgbClr val="482400"/>
              </a:solidFill>
              <a:latin typeface="Redressed" panose="020B0604020202020204" charset="0"/>
            </a:endParaRPr>
          </a:p>
        </p:txBody>
      </p:sp>
    </p:spTree>
    <p:extLst>
      <p:ext uri="{BB962C8B-B14F-4D97-AF65-F5344CB8AC3E}">
        <p14:creationId xmlns:p14="http://schemas.microsoft.com/office/powerpoint/2010/main" val="886091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3" name="Başlık 2">
            <a:extLst>
              <a:ext uri="{FF2B5EF4-FFF2-40B4-BE49-F238E27FC236}">
                <a16:creationId xmlns:a16="http://schemas.microsoft.com/office/drawing/2014/main" id="{B583CE78-3D09-4D09-A51E-FF15B3387CAB}"/>
              </a:ext>
            </a:extLst>
          </p:cNvPr>
          <p:cNvSpPr>
            <a:spLocks noGrp="1"/>
          </p:cNvSpPr>
          <p:nvPr>
            <p:ph type="ctrTitle"/>
          </p:nvPr>
        </p:nvSpPr>
        <p:spPr>
          <a:xfrm>
            <a:off x="445770" y="1087664"/>
            <a:ext cx="8091565" cy="2968171"/>
          </a:xfrm>
        </p:spPr>
        <p:txBody>
          <a:bodyPr/>
          <a:lstStyle/>
          <a:p>
            <a:br>
              <a:rPr lang="en-US" sz="2200" dirty="0">
                <a:solidFill>
                  <a:srgbClr val="482400"/>
                </a:solidFill>
                <a:latin typeface="Redressed" panose="020B0604020202020204" charset="0"/>
              </a:rPr>
            </a:br>
            <a:r>
              <a:rPr lang="en-US" sz="2200" dirty="0">
                <a:solidFill>
                  <a:srgbClr val="482400"/>
                </a:solidFill>
                <a:latin typeface="Redressed" panose="020B0604020202020204" charset="0"/>
              </a:rPr>
              <a:t>This treaty mainly maintained the 1612 Safavid-Ottoman peace. On May 17, 1639, in </a:t>
            </a:r>
            <a:r>
              <a:rPr lang="en-US" sz="2200" dirty="0" err="1">
                <a:solidFill>
                  <a:srgbClr val="482400"/>
                </a:solidFill>
                <a:latin typeface="Redressed" panose="020B0604020202020204" charset="0"/>
              </a:rPr>
              <a:t>Qasri</a:t>
            </a:r>
            <a:r>
              <a:rPr lang="en-US" sz="2200" dirty="0">
                <a:solidFill>
                  <a:srgbClr val="482400"/>
                </a:solidFill>
                <a:latin typeface="Redressed" panose="020B0604020202020204" charset="0"/>
              </a:rPr>
              <a:t>-Shirin, after three days of negotiations with the Safavid ambassador Sari khan Ottoman </a:t>
            </a:r>
            <a:r>
              <a:rPr lang="en-US" sz="2200" dirty="0" err="1">
                <a:solidFill>
                  <a:srgbClr val="482400"/>
                </a:solidFill>
                <a:latin typeface="Redressed" panose="020B0604020202020204" charset="0"/>
              </a:rPr>
              <a:t>Gara</a:t>
            </a:r>
            <a:r>
              <a:rPr lang="en-US" sz="2200" dirty="0">
                <a:solidFill>
                  <a:srgbClr val="482400"/>
                </a:solidFill>
                <a:latin typeface="Redressed" panose="020B0604020202020204" charset="0"/>
              </a:rPr>
              <a:t> Mustafa Pasha, they signed a peace treaty. According to the agreement, the Ottoman-Safavid war ended. In the Iraqi Arab Ottomans, the lands east of the Chain Fortress remained with the Safavids. According to the treaty, the Safavids guaranteed that they would not attack the fortresses of Van and Kars, as well as </a:t>
            </a:r>
            <a:r>
              <a:rPr lang="en-US" sz="2200" dirty="0" err="1">
                <a:solidFill>
                  <a:srgbClr val="482400"/>
                </a:solidFill>
                <a:latin typeface="Redressed" panose="020B0604020202020204" charset="0"/>
              </a:rPr>
              <a:t>Akhalsik</a:t>
            </a:r>
            <a:r>
              <a:rPr lang="en-US" sz="2200" dirty="0">
                <a:solidFill>
                  <a:srgbClr val="482400"/>
                </a:solidFill>
                <a:latin typeface="Redressed" panose="020B0604020202020204" charset="0"/>
              </a:rPr>
              <a:t>. In order to prevent each side from gaining a large territory, it was proposed to establish a "neutral zone". According to Mohammad Masum, the fortresses of </a:t>
            </a:r>
            <a:r>
              <a:rPr lang="en-US" sz="2200" dirty="0" err="1">
                <a:solidFill>
                  <a:srgbClr val="482400"/>
                </a:solidFill>
                <a:latin typeface="Redressed" panose="020B0604020202020204" charset="0"/>
              </a:rPr>
              <a:t>Maku</a:t>
            </a:r>
            <a:r>
              <a:rPr lang="en-US" sz="2200" dirty="0">
                <a:solidFill>
                  <a:srgbClr val="482400"/>
                </a:solidFill>
                <a:latin typeface="Redressed" panose="020B0604020202020204" charset="0"/>
              </a:rPr>
              <a:t>, </a:t>
            </a:r>
            <a:r>
              <a:rPr lang="en-US" sz="2200" dirty="0" err="1">
                <a:solidFill>
                  <a:srgbClr val="482400"/>
                </a:solidFill>
                <a:latin typeface="Redressed" panose="020B0604020202020204" charset="0"/>
              </a:rPr>
              <a:t>Kotur</a:t>
            </a:r>
            <a:r>
              <a:rPr lang="en-US" sz="2200" dirty="0">
                <a:solidFill>
                  <a:srgbClr val="482400"/>
                </a:solidFill>
                <a:latin typeface="Redressed" panose="020B0604020202020204" charset="0"/>
              </a:rPr>
              <a:t> and </a:t>
            </a:r>
            <a:r>
              <a:rPr lang="en-US" sz="2200" dirty="0" err="1">
                <a:solidFill>
                  <a:srgbClr val="482400"/>
                </a:solidFill>
                <a:latin typeface="Redressed" panose="020B0604020202020204" charset="0"/>
              </a:rPr>
              <a:t>Magazburd</a:t>
            </a:r>
            <a:r>
              <a:rPr lang="en-US" sz="2200" dirty="0">
                <a:solidFill>
                  <a:srgbClr val="482400"/>
                </a:solidFill>
                <a:latin typeface="Redressed" panose="020B0604020202020204" charset="0"/>
              </a:rPr>
              <a:t> in western Azerbaijan were to be demolished. was sent to Istanbul through </a:t>
            </a:r>
            <a:r>
              <a:rPr lang="en-US" sz="2200" dirty="0" err="1">
                <a:solidFill>
                  <a:srgbClr val="482400"/>
                </a:solidFill>
                <a:latin typeface="Redressed" panose="020B0604020202020204" charset="0"/>
              </a:rPr>
              <a:t>Mahammadgulu</a:t>
            </a:r>
            <a:r>
              <a:rPr lang="en-US" sz="2200" dirty="0">
                <a:solidFill>
                  <a:srgbClr val="482400"/>
                </a:solidFill>
                <a:latin typeface="Redressed" panose="020B0604020202020204" charset="0"/>
              </a:rPr>
              <a:t> khan. Sultan Murad IV also ratified the treaty. </a:t>
            </a:r>
            <a:endParaRPr lang="tr-TR" sz="2200" dirty="0">
              <a:solidFill>
                <a:srgbClr val="482400"/>
              </a:solidFill>
              <a:latin typeface="Redressed" panose="020B0604020202020204" charset="0"/>
            </a:endParaRPr>
          </a:p>
        </p:txBody>
      </p:sp>
      <p:sp>
        <p:nvSpPr>
          <p:cNvPr id="4" name="Metin kutusu 3">
            <a:extLst>
              <a:ext uri="{FF2B5EF4-FFF2-40B4-BE49-F238E27FC236}">
                <a16:creationId xmlns:a16="http://schemas.microsoft.com/office/drawing/2014/main" id="{8EE40954-3E9C-4791-B942-6815DCC2BCC5}"/>
              </a:ext>
            </a:extLst>
          </p:cNvPr>
          <p:cNvSpPr txBox="1"/>
          <p:nvPr/>
        </p:nvSpPr>
        <p:spPr>
          <a:xfrm>
            <a:off x="445770" y="0"/>
            <a:ext cx="4572000" cy="584775"/>
          </a:xfrm>
          <a:prstGeom prst="rect">
            <a:avLst/>
          </a:prstGeom>
          <a:noFill/>
        </p:spPr>
        <p:txBody>
          <a:bodyPr wrap="square">
            <a:spAutoFit/>
          </a:bodyPr>
          <a:lstStyle/>
          <a:p>
            <a:r>
              <a:rPr lang="en-US" sz="3200" dirty="0">
                <a:solidFill>
                  <a:srgbClr val="482400"/>
                </a:solidFill>
                <a:latin typeface="Redressed" panose="020B0604020202020204" charset="0"/>
              </a:rPr>
              <a:t>Terms of </a:t>
            </a:r>
            <a:r>
              <a:rPr lang="en-US" sz="3200" dirty="0" err="1">
                <a:solidFill>
                  <a:srgbClr val="482400"/>
                </a:solidFill>
                <a:latin typeface="Redressed" panose="020B0604020202020204" charset="0"/>
              </a:rPr>
              <a:t>Qasri</a:t>
            </a:r>
            <a:r>
              <a:rPr lang="en-US" sz="3200" dirty="0">
                <a:solidFill>
                  <a:srgbClr val="482400"/>
                </a:solidFill>
                <a:latin typeface="Redressed" panose="020B0604020202020204" charset="0"/>
              </a:rPr>
              <a:t>-Shirin:</a:t>
            </a:r>
            <a:endParaRPr lang="tr-TR" sz="3200" dirty="0">
              <a:solidFill>
                <a:srgbClr val="482400"/>
              </a:solidFill>
              <a:latin typeface="Redressed" panose="020B0604020202020204" charset="0"/>
            </a:endParaRPr>
          </a:p>
        </p:txBody>
      </p:sp>
    </p:spTree>
    <p:extLst>
      <p:ext uri="{BB962C8B-B14F-4D97-AF65-F5344CB8AC3E}">
        <p14:creationId xmlns:p14="http://schemas.microsoft.com/office/powerpoint/2010/main" val="4223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37"/>
          <p:cNvSpPr/>
          <p:nvPr/>
        </p:nvSpPr>
        <p:spPr>
          <a:xfrm>
            <a:off x="240030" y="240030"/>
            <a:ext cx="6846570" cy="454914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800" dirty="0">
              <a:latin typeface="Redressed" panose="020B0604020202020204" charset="0"/>
              <a:hlinkClick r:id="rId4"/>
            </a:endParaRPr>
          </a:p>
          <a:p>
            <a:pPr marL="0" lvl="0" indent="0" algn="l" rtl="0">
              <a:spcBef>
                <a:spcPts val="0"/>
              </a:spcBef>
              <a:spcAft>
                <a:spcPts val="0"/>
              </a:spcAft>
              <a:buNone/>
            </a:pPr>
            <a:r>
              <a:rPr lang="tr-TR" sz="1800" dirty="0">
                <a:latin typeface="Redressed" panose="020B0604020202020204" charset="0"/>
                <a:hlinkClick r:id="rId4"/>
              </a:rPr>
              <a:t>https://en.wikipedia.org/wiki/Ottoman%E2%80%93Safavid_relations</a:t>
            </a:r>
            <a:endParaRPr lang="en-US" sz="1800" dirty="0">
              <a:latin typeface="Redressed" panose="020B0604020202020204" charset="0"/>
            </a:endParaRPr>
          </a:p>
          <a:p>
            <a:pPr marL="0" lvl="0" indent="0" algn="l" rtl="0">
              <a:spcBef>
                <a:spcPts val="0"/>
              </a:spcBef>
              <a:spcAft>
                <a:spcPts val="0"/>
              </a:spcAft>
              <a:buNone/>
            </a:pPr>
            <a:r>
              <a:rPr lang="tr-TR" sz="1800" dirty="0">
                <a:latin typeface="Redressed" panose="020B0604020202020204" charset="0"/>
                <a:hlinkClick r:id="rId5"/>
              </a:rPr>
              <a:t>https://brill.com/view/book/edcoll/9789004346048/B9789004346048_002.xml</a:t>
            </a:r>
            <a:endParaRPr lang="en-US" sz="1800" dirty="0">
              <a:latin typeface="Redressed" panose="020B0604020202020204" charset="0"/>
            </a:endParaRPr>
          </a:p>
          <a:p>
            <a:pPr marL="0" lvl="0" indent="0" algn="l" rtl="0">
              <a:spcBef>
                <a:spcPts val="0"/>
              </a:spcBef>
              <a:spcAft>
                <a:spcPts val="0"/>
              </a:spcAft>
              <a:buNone/>
            </a:pPr>
            <a:r>
              <a:rPr lang="tr-TR" sz="1800" dirty="0">
                <a:latin typeface="Redressed" panose="020B0604020202020204" charset="0"/>
                <a:hlinkClick r:id="rId6"/>
              </a:rPr>
              <a:t>http://oval.az/internal-and-foreign-policy-of-shah-ismail-i/</a:t>
            </a:r>
            <a:endParaRPr lang="en-US" sz="1800" dirty="0">
              <a:latin typeface="Redressed" panose="020B0604020202020204" charset="0"/>
            </a:endParaRPr>
          </a:p>
          <a:p>
            <a:pPr marL="0" lvl="0" indent="0" algn="l" rtl="0">
              <a:spcBef>
                <a:spcPts val="0"/>
              </a:spcBef>
              <a:spcAft>
                <a:spcPts val="0"/>
              </a:spcAft>
              <a:buNone/>
            </a:pPr>
            <a:r>
              <a:rPr lang="tr-TR" sz="1800" dirty="0">
                <a:solidFill>
                  <a:schemeClr val="accent2">
                    <a:lumMod val="50000"/>
                  </a:schemeClr>
                </a:solidFill>
                <a:latin typeface="Redressed" panose="020B0604020202020204" charset="0"/>
                <a:hlinkClick r:id="rId7"/>
              </a:rPr>
              <a:t>https://apa.az/az/daxili_siyaset/-192961</a:t>
            </a:r>
            <a:endParaRPr lang="en-US" sz="1800" dirty="0">
              <a:solidFill>
                <a:schemeClr val="accent2">
                  <a:lumMod val="50000"/>
                </a:schemeClr>
              </a:solidFill>
              <a:latin typeface="Redressed" panose="020B0604020202020204" charset="0"/>
            </a:endParaRPr>
          </a:p>
          <a:p>
            <a:pPr marL="0" lvl="0" indent="0" algn="l" rtl="0">
              <a:spcBef>
                <a:spcPts val="0"/>
              </a:spcBef>
              <a:spcAft>
                <a:spcPts val="0"/>
              </a:spcAft>
              <a:buNone/>
            </a:pPr>
            <a:r>
              <a:rPr lang="tr-TR" sz="1800" dirty="0">
                <a:solidFill>
                  <a:schemeClr val="accent2">
                    <a:lumMod val="50000"/>
                  </a:schemeClr>
                </a:solidFill>
                <a:latin typeface="Redressed" panose="020B0604020202020204" charset="0"/>
                <a:hlinkClick r:id="rId8"/>
              </a:rPr>
              <a:t>https://www.wikiwand.com/az/S%C9%99f%C9%99vi-Osmanl%C4%B1_m%C3%BCharib%C9%99si_(1603-1618)</a:t>
            </a:r>
            <a:endParaRPr lang="en-US" sz="1800" dirty="0">
              <a:solidFill>
                <a:schemeClr val="accent2">
                  <a:lumMod val="50000"/>
                </a:schemeClr>
              </a:solidFill>
              <a:latin typeface="Redressed" panose="020B0604020202020204" charset="0"/>
            </a:endParaRPr>
          </a:p>
          <a:p>
            <a:pPr marL="0" lvl="0" indent="0" algn="l" rtl="0">
              <a:spcBef>
                <a:spcPts val="0"/>
              </a:spcBef>
              <a:spcAft>
                <a:spcPts val="0"/>
              </a:spcAft>
              <a:buNone/>
            </a:pPr>
            <a:r>
              <a:rPr lang="tr-TR" sz="1800" dirty="0">
                <a:solidFill>
                  <a:schemeClr val="accent2">
                    <a:lumMod val="50000"/>
                  </a:schemeClr>
                </a:solidFill>
                <a:latin typeface="Redressed" panose="020B0604020202020204" charset="0"/>
                <a:hlinkClick r:id="rId9"/>
              </a:rPr>
              <a:t>https://www.wikiwand.com/az/Amasya_s%C3%BClh_m%C3%BCqavil%C9%99si</a:t>
            </a:r>
            <a:endParaRPr lang="en-US" sz="1800" dirty="0">
              <a:solidFill>
                <a:schemeClr val="accent2">
                  <a:lumMod val="50000"/>
                </a:schemeClr>
              </a:solidFill>
              <a:latin typeface="Redressed" panose="020B0604020202020204" charset="0"/>
            </a:endParaRPr>
          </a:p>
          <a:p>
            <a:pPr marL="0" lvl="0" indent="0" algn="l" rtl="0">
              <a:spcBef>
                <a:spcPts val="0"/>
              </a:spcBef>
              <a:spcAft>
                <a:spcPts val="0"/>
              </a:spcAft>
              <a:buNone/>
            </a:pPr>
            <a:r>
              <a:rPr lang="tr-TR" sz="1800" dirty="0">
                <a:solidFill>
                  <a:schemeClr val="accent2">
                    <a:lumMod val="50000"/>
                  </a:schemeClr>
                </a:solidFill>
                <a:latin typeface="Redressed" panose="020B0604020202020204" charset="0"/>
                <a:hlinkClick r:id="rId10"/>
              </a:rPr>
              <a:t>https://az.wikibooks.org/wiki/Az%C9%99rbaycan_tarixi/%C5%9Eah_%C4%B0smay%C4%B1l%C4%B1n_daxili_v%C9%99_xarici_siyas%C9%99ti</a:t>
            </a:r>
            <a:endParaRPr lang="en-US" sz="1800" dirty="0">
              <a:solidFill>
                <a:schemeClr val="accent2">
                  <a:lumMod val="50000"/>
                </a:schemeClr>
              </a:solidFill>
              <a:latin typeface="Redressed" panose="020B0604020202020204" charset="0"/>
            </a:endParaRPr>
          </a:p>
          <a:p>
            <a:pPr marL="0" lvl="0" indent="0" algn="l" rtl="0">
              <a:spcBef>
                <a:spcPts val="0"/>
              </a:spcBef>
              <a:spcAft>
                <a:spcPts val="0"/>
              </a:spcAft>
              <a:buNone/>
            </a:pPr>
            <a:r>
              <a:rPr lang="tr-TR" sz="1600" dirty="0">
                <a:solidFill>
                  <a:schemeClr val="accent2">
                    <a:lumMod val="50000"/>
                  </a:schemeClr>
                </a:solidFill>
                <a:latin typeface="Redressed" panose="020B0604020202020204" charset="0"/>
                <a:hlinkClick r:id="rId11"/>
              </a:rPr>
              <a:t>https://az.wikipedia.org/wiki/Q%C9%99sri-%C5%9Eirin_s%C3%BClh_m%C3%BCqavil%C9%99si</a:t>
            </a:r>
            <a:endParaRPr lang="en-US" sz="1600" dirty="0">
              <a:solidFill>
                <a:schemeClr val="accent2">
                  <a:lumMod val="50000"/>
                </a:schemeClr>
              </a:solidFill>
              <a:latin typeface="Redressed" panose="020B0604020202020204" charset="0"/>
            </a:endParaRPr>
          </a:p>
          <a:p>
            <a:pPr marL="0" lvl="0" indent="0" algn="l" rtl="0">
              <a:spcBef>
                <a:spcPts val="0"/>
              </a:spcBef>
              <a:spcAft>
                <a:spcPts val="0"/>
              </a:spcAft>
              <a:buNone/>
            </a:pPr>
            <a:r>
              <a:rPr lang="tr-TR" sz="1600" dirty="0">
                <a:solidFill>
                  <a:schemeClr val="accent2">
                    <a:lumMod val="50000"/>
                  </a:schemeClr>
                </a:solidFill>
                <a:latin typeface="Redressed" panose="020B0604020202020204" charset="0"/>
                <a:hlinkClick r:id="rId12"/>
              </a:rPr>
              <a:t>https://az.wikipedia.org/wiki/I_%C5%9Eah_Abbas</a:t>
            </a:r>
            <a:endParaRPr lang="en-US" sz="1600" dirty="0">
              <a:solidFill>
                <a:schemeClr val="accent2">
                  <a:lumMod val="50000"/>
                </a:schemeClr>
              </a:solidFill>
              <a:latin typeface="Redressed" panose="020B0604020202020204" charset="0"/>
            </a:endParaRPr>
          </a:p>
          <a:p>
            <a:pPr marL="0" lvl="0" indent="0" algn="l" rtl="0">
              <a:spcBef>
                <a:spcPts val="0"/>
              </a:spcBef>
              <a:spcAft>
                <a:spcPts val="0"/>
              </a:spcAft>
              <a:buNone/>
            </a:pPr>
            <a:endParaRPr dirty="0">
              <a:solidFill>
                <a:schemeClr val="accent2">
                  <a:lumMod val="50000"/>
                </a:schemeClr>
              </a:solidFill>
              <a:latin typeface="Redressed" panose="020B0604020202020204" charset="0"/>
            </a:endParaRPr>
          </a:p>
        </p:txBody>
      </p:sp>
      <p:sp>
        <p:nvSpPr>
          <p:cNvPr id="480" name="Google Shape;480;p37"/>
          <p:cNvSpPr txBox="1">
            <a:spLocks noGrp="1"/>
          </p:cNvSpPr>
          <p:nvPr>
            <p:ph type="title"/>
          </p:nvPr>
        </p:nvSpPr>
        <p:spPr>
          <a:xfrm>
            <a:off x="1755327" y="171450"/>
            <a:ext cx="2816673" cy="4785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RECOURCES</a:t>
            </a:r>
            <a:r>
              <a:rPr lang="en" dirty="0"/>
              <a:t>:</a:t>
            </a:r>
            <a:br>
              <a:rPr lang="en" dirty="0"/>
            </a:br>
            <a:br>
              <a:rPr lang="en" dirty="0"/>
            </a:br>
            <a:endParaRPr dirty="0"/>
          </a:p>
        </p:txBody>
      </p:sp>
      <p:sp>
        <p:nvSpPr>
          <p:cNvPr id="481" name="Google Shape;481;p37"/>
          <p:cNvSpPr/>
          <p:nvPr/>
        </p:nvSpPr>
        <p:spPr>
          <a:xfrm>
            <a:off x="160020" y="171450"/>
            <a:ext cx="7018020" cy="4732020"/>
          </a:xfrm>
          <a:custGeom>
            <a:avLst/>
            <a:gdLst/>
            <a:ahLst/>
            <a:cxnLst/>
            <a:rect l="l" t="t" r="r" b="b"/>
            <a:pathLst>
              <a:path w="34280" h="12281" extrusionOk="0">
                <a:moveTo>
                  <a:pt x="31358" y="1"/>
                </a:moveTo>
                <a:lnTo>
                  <a:pt x="28289" y="9"/>
                </a:lnTo>
                <a:lnTo>
                  <a:pt x="26680" y="9"/>
                </a:lnTo>
                <a:lnTo>
                  <a:pt x="24994" y="13"/>
                </a:lnTo>
                <a:cubicBezTo>
                  <a:pt x="23874" y="21"/>
                  <a:pt x="22758" y="30"/>
                  <a:pt x="21654" y="30"/>
                </a:cubicBezTo>
                <a:lnTo>
                  <a:pt x="18154" y="13"/>
                </a:lnTo>
                <a:cubicBezTo>
                  <a:pt x="17752" y="13"/>
                  <a:pt x="17331" y="11"/>
                  <a:pt x="16905" y="11"/>
                </a:cubicBezTo>
                <a:cubicBezTo>
                  <a:pt x="16692" y="11"/>
                  <a:pt x="16477" y="12"/>
                  <a:pt x="16262" y="13"/>
                </a:cubicBezTo>
                <a:lnTo>
                  <a:pt x="14403" y="30"/>
                </a:lnTo>
                <a:cubicBezTo>
                  <a:pt x="13800" y="38"/>
                  <a:pt x="13209" y="46"/>
                  <a:pt x="12635" y="46"/>
                </a:cubicBezTo>
                <a:lnTo>
                  <a:pt x="10817" y="46"/>
                </a:lnTo>
                <a:lnTo>
                  <a:pt x="7079" y="34"/>
                </a:lnTo>
                <a:lnTo>
                  <a:pt x="325" y="5"/>
                </a:lnTo>
                <a:lnTo>
                  <a:pt x="83" y="5"/>
                </a:lnTo>
                <a:lnTo>
                  <a:pt x="66" y="3070"/>
                </a:lnTo>
                <a:cubicBezTo>
                  <a:pt x="58" y="4137"/>
                  <a:pt x="50" y="5216"/>
                  <a:pt x="38" y="6316"/>
                </a:cubicBezTo>
                <a:cubicBezTo>
                  <a:pt x="25" y="8376"/>
                  <a:pt x="13" y="10226"/>
                  <a:pt x="1" y="12146"/>
                </a:cubicBezTo>
                <a:lnTo>
                  <a:pt x="666" y="12151"/>
                </a:lnTo>
                <a:cubicBezTo>
                  <a:pt x="1761" y="12151"/>
                  <a:pt x="2762" y="12142"/>
                  <a:pt x="3686" y="12142"/>
                </a:cubicBezTo>
                <a:cubicBezTo>
                  <a:pt x="3992" y="12142"/>
                  <a:pt x="4289" y="12141"/>
                  <a:pt x="4577" y="12141"/>
                </a:cubicBezTo>
                <a:cubicBezTo>
                  <a:pt x="4721" y="12141"/>
                  <a:pt x="4863" y="12141"/>
                  <a:pt x="5003" y="12142"/>
                </a:cubicBezTo>
                <a:lnTo>
                  <a:pt x="6381" y="12151"/>
                </a:lnTo>
                <a:lnTo>
                  <a:pt x="9016" y="12163"/>
                </a:lnTo>
                <a:cubicBezTo>
                  <a:pt x="9910" y="12167"/>
                  <a:pt x="10575" y="12175"/>
                  <a:pt x="11326" y="12188"/>
                </a:cubicBezTo>
                <a:lnTo>
                  <a:pt x="13566" y="12220"/>
                </a:lnTo>
                <a:cubicBezTo>
                  <a:pt x="14305" y="12233"/>
                  <a:pt x="15105" y="12237"/>
                  <a:pt x="15798" y="12237"/>
                </a:cubicBezTo>
                <a:lnTo>
                  <a:pt x="19003" y="12216"/>
                </a:lnTo>
                <a:cubicBezTo>
                  <a:pt x="19144" y="12215"/>
                  <a:pt x="19278" y="12215"/>
                  <a:pt x="19407" y="12215"/>
                </a:cubicBezTo>
                <a:cubicBezTo>
                  <a:pt x="19979" y="12215"/>
                  <a:pt x="20434" y="12222"/>
                  <a:pt x="20796" y="12229"/>
                </a:cubicBezTo>
                <a:cubicBezTo>
                  <a:pt x="21695" y="12241"/>
                  <a:pt x="22643" y="12261"/>
                  <a:pt x="23632" y="12270"/>
                </a:cubicBezTo>
                <a:lnTo>
                  <a:pt x="24378" y="12274"/>
                </a:lnTo>
                <a:lnTo>
                  <a:pt x="25043" y="12274"/>
                </a:lnTo>
                <a:lnTo>
                  <a:pt x="26290" y="12278"/>
                </a:lnTo>
                <a:cubicBezTo>
                  <a:pt x="26962" y="12279"/>
                  <a:pt x="27599" y="12280"/>
                  <a:pt x="28198" y="12280"/>
                </a:cubicBezTo>
                <a:cubicBezTo>
                  <a:pt x="29047" y="12280"/>
                  <a:pt x="29820" y="12279"/>
                  <a:pt x="30513" y="12274"/>
                </a:cubicBezTo>
                <a:cubicBezTo>
                  <a:pt x="31694" y="12265"/>
                  <a:pt x="32630" y="12257"/>
                  <a:pt x="33274" y="12241"/>
                </a:cubicBezTo>
                <a:cubicBezTo>
                  <a:pt x="33914" y="12224"/>
                  <a:pt x="34263" y="12208"/>
                  <a:pt x="34271" y="12192"/>
                </a:cubicBezTo>
                <a:cubicBezTo>
                  <a:pt x="34279" y="12171"/>
                  <a:pt x="33939" y="12151"/>
                  <a:pt x="33311" y="12130"/>
                </a:cubicBezTo>
                <a:cubicBezTo>
                  <a:pt x="32683" y="12110"/>
                  <a:pt x="31760" y="12089"/>
                  <a:pt x="30595" y="12073"/>
                </a:cubicBezTo>
                <a:lnTo>
                  <a:pt x="26409" y="12015"/>
                </a:lnTo>
                <a:lnTo>
                  <a:pt x="25166" y="12003"/>
                </a:lnTo>
                <a:lnTo>
                  <a:pt x="24530" y="11999"/>
                </a:lnTo>
                <a:lnTo>
                  <a:pt x="23952" y="11991"/>
                </a:lnTo>
                <a:lnTo>
                  <a:pt x="21219" y="11945"/>
                </a:lnTo>
                <a:cubicBezTo>
                  <a:pt x="20739" y="11937"/>
                  <a:pt x="19943" y="11929"/>
                  <a:pt x="18921" y="11929"/>
                </a:cubicBezTo>
                <a:cubicBezTo>
                  <a:pt x="17924" y="11933"/>
                  <a:pt x="16795" y="11954"/>
                  <a:pt x="15655" y="11958"/>
                </a:cubicBezTo>
                <a:cubicBezTo>
                  <a:pt x="15489" y="11959"/>
                  <a:pt x="15319" y="11960"/>
                  <a:pt x="15143" y="11960"/>
                </a:cubicBezTo>
                <a:cubicBezTo>
                  <a:pt x="14170" y="11960"/>
                  <a:pt x="13035" y="11942"/>
                  <a:pt x="11638" y="11921"/>
                </a:cubicBezTo>
                <a:lnTo>
                  <a:pt x="10337" y="11909"/>
                </a:lnTo>
                <a:lnTo>
                  <a:pt x="9044" y="11904"/>
                </a:lnTo>
                <a:lnTo>
                  <a:pt x="6377" y="11896"/>
                </a:lnTo>
                <a:lnTo>
                  <a:pt x="4962" y="11892"/>
                </a:lnTo>
                <a:cubicBezTo>
                  <a:pt x="4441" y="11892"/>
                  <a:pt x="3932" y="11896"/>
                  <a:pt x="3431" y="11896"/>
                </a:cubicBezTo>
                <a:cubicBezTo>
                  <a:pt x="2430" y="11904"/>
                  <a:pt x="1462" y="11917"/>
                  <a:pt x="530" y="11917"/>
                </a:cubicBezTo>
                <a:lnTo>
                  <a:pt x="231" y="11917"/>
                </a:lnTo>
                <a:lnTo>
                  <a:pt x="251" y="6254"/>
                </a:lnTo>
                <a:cubicBezTo>
                  <a:pt x="259" y="5191"/>
                  <a:pt x="263" y="4088"/>
                  <a:pt x="268" y="2947"/>
                </a:cubicBezTo>
                <a:lnTo>
                  <a:pt x="272" y="194"/>
                </a:lnTo>
                <a:lnTo>
                  <a:pt x="514" y="194"/>
                </a:lnTo>
                <a:lnTo>
                  <a:pt x="7292" y="198"/>
                </a:lnTo>
                <a:lnTo>
                  <a:pt x="12926" y="198"/>
                </a:lnTo>
                <a:lnTo>
                  <a:pt x="14801" y="181"/>
                </a:lnTo>
                <a:cubicBezTo>
                  <a:pt x="15404" y="173"/>
                  <a:pt x="15991" y="169"/>
                  <a:pt x="16562" y="165"/>
                </a:cubicBezTo>
                <a:cubicBezTo>
                  <a:pt x="17116" y="165"/>
                  <a:pt x="17702" y="169"/>
                  <a:pt x="18285" y="169"/>
                </a:cubicBezTo>
                <a:cubicBezTo>
                  <a:pt x="19446" y="177"/>
                  <a:pt x="20624" y="190"/>
                  <a:pt x="21814" y="194"/>
                </a:cubicBezTo>
                <a:cubicBezTo>
                  <a:pt x="22051" y="194"/>
                  <a:pt x="22286" y="195"/>
                  <a:pt x="22520" y="195"/>
                </a:cubicBezTo>
                <a:cubicBezTo>
                  <a:pt x="23455" y="195"/>
                  <a:pt x="24362" y="190"/>
                  <a:pt x="25232" y="190"/>
                </a:cubicBezTo>
                <a:lnTo>
                  <a:pt x="26828" y="190"/>
                </a:lnTo>
                <a:lnTo>
                  <a:pt x="28416" y="194"/>
                </a:lnTo>
                <a:lnTo>
                  <a:pt x="31456" y="198"/>
                </a:lnTo>
                <a:lnTo>
                  <a:pt x="32852" y="206"/>
                </a:lnTo>
                <a:lnTo>
                  <a:pt x="33537" y="210"/>
                </a:lnTo>
                <a:lnTo>
                  <a:pt x="33877" y="214"/>
                </a:lnTo>
                <a:lnTo>
                  <a:pt x="34062" y="214"/>
                </a:lnTo>
                <a:cubicBezTo>
                  <a:pt x="34058" y="255"/>
                  <a:pt x="34058" y="296"/>
                  <a:pt x="34058" y="337"/>
                </a:cubicBezTo>
                <a:cubicBezTo>
                  <a:pt x="34058" y="448"/>
                  <a:pt x="34058" y="559"/>
                  <a:pt x="34058" y="666"/>
                </a:cubicBezTo>
                <a:cubicBezTo>
                  <a:pt x="34054" y="887"/>
                  <a:pt x="34054" y="1109"/>
                  <a:pt x="34054" y="1326"/>
                </a:cubicBezTo>
                <a:cubicBezTo>
                  <a:pt x="34050" y="1765"/>
                  <a:pt x="34050" y="2200"/>
                  <a:pt x="34050" y="2627"/>
                </a:cubicBezTo>
                <a:cubicBezTo>
                  <a:pt x="34050" y="3493"/>
                  <a:pt x="34058" y="4285"/>
                  <a:pt x="34062" y="5015"/>
                </a:cubicBezTo>
                <a:cubicBezTo>
                  <a:pt x="34066" y="5741"/>
                  <a:pt x="34070" y="6402"/>
                  <a:pt x="34074" y="7005"/>
                </a:cubicBezTo>
                <a:cubicBezTo>
                  <a:pt x="34078" y="7621"/>
                  <a:pt x="34078" y="8216"/>
                  <a:pt x="34083" y="8737"/>
                </a:cubicBezTo>
                <a:cubicBezTo>
                  <a:pt x="34091" y="9787"/>
                  <a:pt x="34099" y="10612"/>
                  <a:pt x="34115" y="11178"/>
                </a:cubicBezTo>
                <a:cubicBezTo>
                  <a:pt x="34132" y="11744"/>
                  <a:pt x="34148" y="12048"/>
                  <a:pt x="34177" y="12056"/>
                </a:cubicBezTo>
                <a:cubicBezTo>
                  <a:pt x="34177" y="12056"/>
                  <a:pt x="34178" y="12057"/>
                  <a:pt x="34178" y="12057"/>
                </a:cubicBezTo>
                <a:cubicBezTo>
                  <a:pt x="34202" y="12057"/>
                  <a:pt x="34218" y="11766"/>
                  <a:pt x="34230" y="11215"/>
                </a:cubicBezTo>
                <a:cubicBezTo>
                  <a:pt x="34247" y="10653"/>
                  <a:pt x="34255" y="9828"/>
                  <a:pt x="34263" y="8770"/>
                </a:cubicBezTo>
                <a:cubicBezTo>
                  <a:pt x="34267" y="8232"/>
                  <a:pt x="34267" y="7666"/>
                  <a:pt x="34271" y="7001"/>
                </a:cubicBezTo>
                <a:cubicBezTo>
                  <a:pt x="34275" y="6320"/>
                  <a:pt x="34271" y="5602"/>
                  <a:pt x="34267" y="4855"/>
                </a:cubicBezTo>
                <a:cubicBezTo>
                  <a:pt x="34263" y="4112"/>
                  <a:pt x="34259" y="3345"/>
                  <a:pt x="34255" y="2561"/>
                </a:cubicBezTo>
                <a:cubicBezTo>
                  <a:pt x="34255" y="1790"/>
                  <a:pt x="34259" y="949"/>
                  <a:pt x="34263" y="38"/>
                </a:cubicBezTo>
                <a:lnTo>
                  <a:pt x="34263" y="13"/>
                </a:lnTo>
                <a:cubicBezTo>
                  <a:pt x="33377" y="5"/>
                  <a:pt x="32359" y="1"/>
                  <a:pt x="3135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47"/>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248" name="Google Shape;1248;p47"/>
          <p:cNvSpPr txBox="1"/>
          <p:nvPr/>
        </p:nvSpPr>
        <p:spPr>
          <a:xfrm>
            <a:off x="615628" y="4363175"/>
            <a:ext cx="2791500" cy="45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Livvic Medium"/>
                <a:ea typeface="Livvic Medium"/>
                <a:cs typeface="Livvic Medium"/>
                <a:sym typeface="Livvic Medium"/>
              </a:rPr>
              <a:t>Please keep this slide for attribution</a:t>
            </a:r>
            <a:endParaRPr sz="1000">
              <a:solidFill>
                <a:schemeClr val="dk1"/>
              </a:solidFill>
              <a:latin typeface="Livvic Medium"/>
              <a:ea typeface="Livvic Medium"/>
              <a:cs typeface="Livvic Medium"/>
              <a:sym typeface="Livvic Medium"/>
            </a:endParaRPr>
          </a:p>
        </p:txBody>
      </p:sp>
      <p:sp>
        <p:nvSpPr>
          <p:cNvPr id="1249" name="Google Shape;1249;p47"/>
          <p:cNvSpPr/>
          <p:nvPr/>
        </p:nvSpPr>
        <p:spPr>
          <a:xfrm>
            <a:off x="4264887" y="830480"/>
            <a:ext cx="33233" cy="731290"/>
          </a:xfrm>
          <a:custGeom>
            <a:avLst/>
            <a:gdLst/>
            <a:ahLst/>
            <a:cxnLst/>
            <a:rect l="l" t="t" r="r" b="b"/>
            <a:pathLst>
              <a:path w="387" h="8516" extrusionOk="0">
                <a:moveTo>
                  <a:pt x="349" y="1"/>
                </a:moveTo>
                <a:cubicBezTo>
                  <a:pt x="330" y="1"/>
                  <a:pt x="306" y="29"/>
                  <a:pt x="279" y="79"/>
                </a:cubicBezTo>
                <a:cubicBezTo>
                  <a:pt x="238" y="153"/>
                  <a:pt x="206" y="235"/>
                  <a:pt x="177" y="313"/>
                </a:cubicBezTo>
                <a:cubicBezTo>
                  <a:pt x="156" y="375"/>
                  <a:pt x="140" y="436"/>
                  <a:pt x="128" y="498"/>
                </a:cubicBezTo>
                <a:cubicBezTo>
                  <a:pt x="115" y="572"/>
                  <a:pt x="107" y="645"/>
                  <a:pt x="103" y="719"/>
                </a:cubicBezTo>
                <a:cubicBezTo>
                  <a:pt x="99" y="793"/>
                  <a:pt x="99" y="871"/>
                  <a:pt x="91" y="945"/>
                </a:cubicBezTo>
                <a:cubicBezTo>
                  <a:pt x="82" y="1023"/>
                  <a:pt x="74" y="1113"/>
                  <a:pt x="66" y="1203"/>
                </a:cubicBezTo>
                <a:cubicBezTo>
                  <a:pt x="62" y="1249"/>
                  <a:pt x="58" y="1310"/>
                  <a:pt x="54" y="1396"/>
                </a:cubicBezTo>
                <a:cubicBezTo>
                  <a:pt x="50" y="1478"/>
                  <a:pt x="50" y="1581"/>
                  <a:pt x="46" y="1696"/>
                </a:cubicBezTo>
                <a:cubicBezTo>
                  <a:pt x="46" y="1757"/>
                  <a:pt x="41" y="1819"/>
                  <a:pt x="41" y="1885"/>
                </a:cubicBezTo>
                <a:cubicBezTo>
                  <a:pt x="37" y="1917"/>
                  <a:pt x="41" y="1950"/>
                  <a:pt x="37" y="1983"/>
                </a:cubicBezTo>
                <a:cubicBezTo>
                  <a:pt x="37" y="2016"/>
                  <a:pt x="33" y="2049"/>
                  <a:pt x="33" y="2086"/>
                </a:cubicBezTo>
                <a:cubicBezTo>
                  <a:pt x="25" y="2155"/>
                  <a:pt x="17" y="2233"/>
                  <a:pt x="13" y="2315"/>
                </a:cubicBezTo>
                <a:cubicBezTo>
                  <a:pt x="9" y="2402"/>
                  <a:pt x="9" y="2488"/>
                  <a:pt x="13" y="2574"/>
                </a:cubicBezTo>
                <a:cubicBezTo>
                  <a:pt x="17" y="2660"/>
                  <a:pt x="21" y="2746"/>
                  <a:pt x="21" y="2832"/>
                </a:cubicBezTo>
                <a:cubicBezTo>
                  <a:pt x="25" y="2923"/>
                  <a:pt x="21" y="3005"/>
                  <a:pt x="17" y="3099"/>
                </a:cubicBezTo>
                <a:cubicBezTo>
                  <a:pt x="13" y="3194"/>
                  <a:pt x="0" y="3296"/>
                  <a:pt x="5" y="3395"/>
                </a:cubicBezTo>
                <a:cubicBezTo>
                  <a:pt x="9" y="3489"/>
                  <a:pt x="9" y="3587"/>
                  <a:pt x="9" y="3690"/>
                </a:cubicBezTo>
                <a:cubicBezTo>
                  <a:pt x="17" y="4088"/>
                  <a:pt x="21" y="4503"/>
                  <a:pt x="33" y="4925"/>
                </a:cubicBezTo>
                <a:cubicBezTo>
                  <a:pt x="37" y="5044"/>
                  <a:pt x="46" y="5159"/>
                  <a:pt x="46" y="5270"/>
                </a:cubicBezTo>
                <a:cubicBezTo>
                  <a:pt x="50" y="5377"/>
                  <a:pt x="33" y="5487"/>
                  <a:pt x="25" y="5602"/>
                </a:cubicBezTo>
                <a:cubicBezTo>
                  <a:pt x="21" y="5660"/>
                  <a:pt x="21" y="5717"/>
                  <a:pt x="21" y="5775"/>
                </a:cubicBezTo>
                <a:cubicBezTo>
                  <a:pt x="21" y="5832"/>
                  <a:pt x="25" y="5889"/>
                  <a:pt x="33" y="5947"/>
                </a:cubicBezTo>
                <a:cubicBezTo>
                  <a:pt x="50" y="6049"/>
                  <a:pt x="58" y="6152"/>
                  <a:pt x="54" y="6255"/>
                </a:cubicBezTo>
                <a:cubicBezTo>
                  <a:pt x="50" y="6357"/>
                  <a:pt x="37" y="6460"/>
                  <a:pt x="29" y="6562"/>
                </a:cubicBezTo>
                <a:cubicBezTo>
                  <a:pt x="25" y="6665"/>
                  <a:pt x="25" y="6768"/>
                  <a:pt x="29" y="6870"/>
                </a:cubicBezTo>
                <a:cubicBezTo>
                  <a:pt x="33" y="6969"/>
                  <a:pt x="37" y="7055"/>
                  <a:pt x="33" y="7149"/>
                </a:cubicBezTo>
                <a:cubicBezTo>
                  <a:pt x="33" y="7243"/>
                  <a:pt x="37" y="7330"/>
                  <a:pt x="41" y="7412"/>
                </a:cubicBezTo>
                <a:cubicBezTo>
                  <a:pt x="46" y="7494"/>
                  <a:pt x="50" y="7572"/>
                  <a:pt x="46" y="7646"/>
                </a:cubicBezTo>
                <a:cubicBezTo>
                  <a:pt x="41" y="7715"/>
                  <a:pt x="37" y="7785"/>
                  <a:pt x="33" y="7855"/>
                </a:cubicBezTo>
                <a:cubicBezTo>
                  <a:pt x="25" y="7921"/>
                  <a:pt x="25" y="7986"/>
                  <a:pt x="25" y="8052"/>
                </a:cubicBezTo>
                <a:cubicBezTo>
                  <a:pt x="29" y="8109"/>
                  <a:pt x="33" y="8163"/>
                  <a:pt x="37" y="8212"/>
                </a:cubicBezTo>
                <a:cubicBezTo>
                  <a:pt x="58" y="8405"/>
                  <a:pt x="87" y="8516"/>
                  <a:pt x="140" y="8516"/>
                </a:cubicBezTo>
                <a:cubicBezTo>
                  <a:pt x="189" y="8516"/>
                  <a:pt x="214" y="8405"/>
                  <a:pt x="222" y="8212"/>
                </a:cubicBezTo>
                <a:cubicBezTo>
                  <a:pt x="226" y="8163"/>
                  <a:pt x="226" y="8105"/>
                  <a:pt x="226" y="8052"/>
                </a:cubicBezTo>
                <a:cubicBezTo>
                  <a:pt x="230" y="7998"/>
                  <a:pt x="234" y="7937"/>
                  <a:pt x="238" y="7871"/>
                </a:cubicBezTo>
                <a:cubicBezTo>
                  <a:pt x="247" y="7806"/>
                  <a:pt x="251" y="7732"/>
                  <a:pt x="255" y="7650"/>
                </a:cubicBezTo>
                <a:cubicBezTo>
                  <a:pt x="255" y="7564"/>
                  <a:pt x="251" y="7481"/>
                  <a:pt x="247" y="7395"/>
                </a:cubicBezTo>
                <a:cubicBezTo>
                  <a:pt x="238" y="7313"/>
                  <a:pt x="230" y="7235"/>
                  <a:pt x="230" y="7141"/>
                </a:cubicBezTo>
                <a:cubicBezTo>
                  <a:pt x="226" y="7047"/>
                  <a:pt x="222" y="6948"/>
                  <a:pt x="214" y="6854"/>
                </a:cubicBezTo>
                <a:cubicBezTo>
                  <a:pt x="206" y="6759"/>
                  <a:pt x="201" y="6661"/>
                  <a:pt x="206" y="6566"/>
                </a:cubicBezTo>
                <a:cubicBezTo>
                  <a:pt x="210" y="6464"/>
                  <a:pt x="218" y="6361"/>
                  <a:pt x="218" y="6246"/>
                </a:cubicBezTo>
                <a:cubicBezTo>
                  <a:pt x="218" y="6136"/>
                  <a:pt x="206" y="6025"/>
                  <a:pt x="185" y="5910"/>
                </a:cubicBezTo>
                <a:cubicBezTo>
                  <a:pt x="177" y="5861"/>
                  <a:pt x="173" y="5811"/>
                  <a:pt x="173" y="5758"/>
                </a:cubicBezTo>
                <a:cubicBezTo>
                  <a:pt x="173" y="5705"/>
                  <a:pt x="177" y="5651"/>
                  <a:pt x="181" y="5598"/>
                </a:cubicBezTo>
                <a:cubicBezTo>
                  <a:pt x="189" y="5487"/>
                  <a:pt x="201" y="5368"/>
                  <a:pt x="201" y="5249"/>
                </a:cubicBezTo>
                <a:cubicBezTo>
                  <a:pt x="201" y="5130"/>
                  <a:pt x="197" y="5015"/>
                  <a:pt x="197" y="4905"/>
                </a:cubicBezTo>
                <a:cubicBezTo>
                  <a:pt x="206" y="4486"/>
                  <a:pt x="214" y="4072"/>
                  <a:pt x="222" y="3674"/>
                </a:cubicBezTo>
                <a:cubicBezTo>
                  <a:pt x="226" y="3575"/>
                  <a:pt x="226" y="3473"/>
                  <a:pt x="230" y="3382"/>
                </a:cubicBezTo>
                <a:cubicBezTo>
                  <a:pt x="230" y="3292"/>
                  <a:pt x="238" y="3198"/>
                  <a:pt x="251" y="3103"/>
                </a:cubicBezTo>
                <a:cubicBezTo>
                  <a:pt x="259" y="3013"/>
                  <a:pt x="263" y="2910"/>
                  <a:pt x="263" y="2820"/>
                </a:cubicBezTo>
                <a:lnTo>
                  <a:pt x="263" y="2562"/>
                </a:lnTo>
                <a:cubicBezTo>
                  <a:pt x="263" y="2521"/>
                  <a:pt x="263" y="2480"/>
                  <a:pt x="263" y="2443"/>
                </a:cubicBezTo>
                <a:cubicBezTo>
                  <a:pt x="263" y="2406"/>
                  <a:pt x="267" y="2369"/>
                  <a:pt x="267" y="2332"/>
                </a:cubicBezTo>
                <a:cubicBezTo>
                  <a:pt x="275" y="2258"/>
                  <a:pt x="284" y="2184"/>
                  <a:pt x="292" y="2110"/>
                </a:cubicBezTo>
                <a:cubicBezTo>
                  <a:pt x="296" y="2073"/>
                  <a:pt x="300" y="2036"/>
                  <a:pt x="304" y="2000"/>
                </a:cubicBezTo>
                <a:cubicBezTo>
                  <a:pt x="308" y="1979"/>
                  <a:pt x="304" y="1963"/>
                  <a:pt x="308" y="1946"/>
                </a:cubicBezTo>
                <a:cubicBezTo>
                  <a:pt x="308" y="1926"/>
                  <a:pt x="308" y="1909"/>
                  <a:pt x="308" y="1893"/>
                </a:cubicBezTo>
                <a:cubicBezTo>
                  <a:pt x="312" y="1827"/>
                  <a:pt x="316" y="1766"/>
                  <a:pt x="320" y="1708"/>
                </a:cubicBezTo>
                <a:cubicBezTo>
                  <a:pt x="325" y="1593"/>
                  <a:pt x="329" y="1495"/>
                  <a:pt x="333" y="1413"/>
                </a:cubicBezTo>
                <a:cubicBezTo>
                  <a:pt x="341" y="1335"/>
                  <a:pt x="345" y="1269"/>
                  <a:pt x="349" y="1228"/>
                </a:cubicBezTo>
                <a:cubicBezTo>
                  <a:pt x="353" y="1142"/>
                  <a:pt x="357" y="1056"/>
                  <a:pt x="366" y="974"/>
                </a:cubicBezTo>
                <a:cubicBezTo>
                  <a:pt x="370" y="888"/>
                  <a:pt x="370" y="805"/>
                  <a:pt x="366" y="723"/>
                </a:cubicBezTo>
                <a:cubicBezTo>
                  <a:pt x="362" y="650"/>
                  <a:pt x="357" y="584"/>
                  <a:pt x="362" y="526"/>
                </a:cubicBezTo>
                <a:cubicBezTo>
                  <a:pt x="362" y="469"/>
                  <a:pt x="366" y="412"/>
                  <a:pt x="370" y="362"/>
                </a:cubicBezTo>
                <a:cubicBezTo>
                  <a:pt x="382" y="276"/>
                  <a:pt x="386" y="190"/>
                  <a:pt x="386" y="104"/>
                </a:cubicBezTo>
                <a:cubicBezTo>
                  <a:pt x="386" y="38"/>
                  <a:pt x="374" y="5"/>
                  <a:pt x="353" y="1"/>
                </a:cubicBezTo>
                <a:cubicBezTo>
                  <a:pt x="352" y="1"/>
                  <a:pt x="351" y="1"/>
                  <a:pt x="349"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Resim 3" descr="yer içeren bir resim&#10;&#10;Açıklama otomatik olarak oluşturuldu">
            <a:extLst>
              <a:ext uri="{FF2B5EF4-FFF2-40B4-BE49-F238E27FC236}">
                <a16:creationId xmlns:a16="http://schemas.microsoft.com/office/drawing/2014/main" id="{28C45F38-EB19-4C09-BB30-8F98670FB32B}"/>
              </a:ext>
            </a:extLst>
          </p:cNvPr>
          <p:cNvPicPr>
            <a:picLocks noChangeAspect="1"/>
          </p:cNvPicPr>
          <p:nvPr/>
        </p:nvPicPr>
        <p:blipFill>
          <a:blip r:embed="rId3"/>
          <a:stretch>
            <a:fillRect/>
          </a:stretch>
        </p:blipFill>
        <p:spPr>
          <a:xfrm>
            <a:off x="424587" y="3744152"/>
            <a:ext cx="3173582" cy="1238046"/>
          </a:xfrm>
          <a:prstGeom prst="rect">
            <a:avLst/>
          </a:prstGeom>
        </p:spPr>
      </p:pic>
      <p:pic>
        <p:nvPicPr>
          <p:cNvPr id="1245" name="Google Shape;1245;p47"/>
          <p:cNvPicPr preferRelativeResize="0"/>
          <p:nvPr/>
        </p:nvPicPr>
        <p:blipFill rotWithShape="1">
          <a:blip r:embed="rId4">
            <a:alphaModFix/>
          </a:blip>
          <a:srcRect l="89" r="89"/>
          <a:stretch/>
        </p:blipFill>
        <p:spPr>
          <a:xfrm>
            <a:off x="559466" y="1786750"/>
            <a:ext cx="7912744" cy="280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9" name="Google Shape;149;p29"/>
          <p:cNvGrpSpPr/>
          <p:nvPr/>
        </p:nvGrpSpPr>
        <p:grpSpPr>
          <a:xfrm>
            <a:off x="786809" y="212651"/>
            <a:ext cx="7570381" cy="4816549"/>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Metin kutusu 328">
            <a:extLst>
              <a:ext uri="{FF2B5EF4-FFF2-40B4-BE49-F238E27FC236}">
                <a16:creationId xmlns:a16="http://schemas.microsoft.com/office/drawing/2014/main" id="{A557234A-08EF-4964-AF3C-B504F61253D8}"/>
              </a:ext>
            </a:extLst>
          </p:cNvPr>
          <p:cNvSpPr txBox="1"/>
          <p:nvPr/>
        </p:nvSpPr>
        <p:spPr>
          <a:xfrm>
            <a:off x="1502386" y="692787"/>
            <a:ext cx="6035439" cy="3108543"/>
          </a:xfrm>
          <a:prstGeom prst="rect">
            <a:avLst/>
          </a:prstGeom>
          <a:noFill/>
        </p:spPr>
        <p:txBody>
          <a:bodyPr wrap="square">
            <a:spAutoFit/>
          </a:bodyPr>
          <a:lstStyle/>
          <a:p>
            <a:pPr marL="0" lvl="0" indent="0" algn="ctr" rtl="0">
              <a:spcBef>
                <a:spcPts val="0"/>
              </a:spcBef>
              <a:spcAft>
                <a:spcPts val="0"/>
              </a:spcAft>
              <a:buNone/>
            </a:pPr>
            <a:r>
              <a:rPr lang="az-Latn-AZ" sz="3600" dirty="0">
                <a:solidFill>
                  <a:schemeClr val="tx1"/>
                </a:solidFill>
                <a:latin typeface="Redressed" panose="020B0604020202020204" charset="0"/>
              </a:rPr>
              <a:t>Plan  of the text</a:t>
            </a:r>
            <a:r>
              <a:rPr lang="en-US" sz="3600" dirty="0">
                <a:solidFill>
                  <a:schemeClr val="tx1"/>
                </a:solidFill>
                <a:latin typeface="Redressed" panose="020B0604020202020204" charset="0"/>
              </a:rPr>
              <a:t>:</a:t>
            </a:r>
          </a:p>
          <a:p>
            <a:pPr marL="514350" lvl="0" indent="-514350" algn="ctr" rtl="0">
              <a:spcBef>
                <a:spcPts val="0"/>
              </a:spcBef>
              <a:spcAft>
                <a:spcPts val="0"/>
              </a:spcAft>
              <a:buAutoNum type="arabicPeriod"/>
            </a:pPr>
            <a:r>
              <a:rPr lang="en-US" sz="3200" dirty="0">
                <a:solidFill>
                  <a:schemeClr val="tx1"/>
                </a:solidFill>
                <a:latin typeface="Redressed" panose="020B0604020202020204" charset="0"/>
              </a:rPr>
              <a:t>About </a:t>
            </a:r>
            <a:r>
              <a:rPr lang="en-US" sz="3200" dirty="0" err="1">
                <a:solidFill>
                  <a:schemeClr val="tx1"/>
                </a:solidFill>
                <a:latin typeface="Redressed" panose="020B0604020202020204" charset="0"/>
              </a:rPr>
              <a:t>Savafid</a:t>
            </a:r>
            <a:r>
              <a:rPr lang="en-US" sz="3200" dirty="0">
                <a:solidFill>
                  <a:schemeClr val="tx1"/>
                </a:solidFill>
                <a:latin typeface="Redressed" panose="020B0604020202020204" charset="0"/>
              </a:rPr>
              <a:t> Empire</a:t>
            </a:r>
          </a:p>
          <a:p>
            <a:pPr marL="514350" lvl="0" indent="-514350" algn="ctr" rtl="0">
              <a:spcBef>
                <a:spcPts val="0"/>
              </a:spcBef>
              <a:spcAft>
                <a:spcPts val="0"/>
              </a:spcAft>
              <a:buAutoNum type="arabicPeriod"/>
            </a:pPr>
            <a:r>
              <a:rPr lang="en-US" sz="3200" dirty="0">
                <a:solidFill>
                  <a:schemeClr val="tx1"/>
                </a:solidFill>
                <a:latin typeface="Redressed" panose="020B0604020202020204" charset="0"/>
              </a:rPr>
              <a:t>Establishment of Empire</a:t>
            </a:r>
          </a:p>
          <a:p>
            <a:pPr marL="514350" lvl="0" indent="-514350" algn="ctr" rtl="0">
              <a:spcBef>
                <a:spcPts val="0"/>
              </a:spcBef>
              <a:spcAft>
                <a:spcPts val="0"/>
              </a:spcAft>
              <a:buAutoNum type="arabicPeriod"/>
            </a:pPr>
            <a:r>
              <a:rPr lang="en-US" sz="3200" dirty="0">
                <a:solidFill>
                  <a:schemeClr val="tx1"/>
                </a:solidFill>
                <a:latin typeface="Redressed" panose="020B0604020202020204" charset="0"/>
              </a:rPr>
              <a:t>Internal policy</a:t>
            </a:r>
          </a:p>
          <a:p>
            <a:pPr marL="514350" lvl="0" indent="-514350" algn="ctr" rtl="0">
              <a:spcBef>
                <a:spcPts val="0"/>
              </a:spcBef>
              <a:spcAft>
                <a:spcPts val="0"/>
              </a:spcAft>
              <a:buAutoNum type="arabicPeriod"/>
            </a:pPr>
            <a:r>
              <a:rPr lang="en-US" sz="3200" dirty="0">
                <a:solidFill>
                  <a:schemeClr val="tx1"/>
                </a:solidFill>
                <a:latin typeface="Redressed" panose="020B0604020202020204" charset="0"/>
              </a:rPr>
              <a:t>Reign year of I Shah Abbas</a:t>
            </a:r>
          </a:p>
          <a:p>
            <a:pPr marL="514350" lvl="0" indent="-514350" algn="ctr" rtl="0">
              <a:spcBef>
                <a:spcPts val="0"/>
              </a:spcBef>
              <a:spcAft>
                <a:spcPts val="0"/>
              </a:spcAft>
              <a:buAutoNum type="arabicPeriod"/>
            </a:pPr>
            <a:r>
              <a:rPr lang="en-US" sz="3200" dirty="0">
                <a:solidFill>
                  <a:schemeClr val="tx1"/>
                </a:solidFill>
                <a:latin typeface="Redressed" panose="020B0604020202020204" charset="0"/>
              </a:rPr>
              <a:t>Some Treatments</a:t>
            </a:r>
          </a:p>
        </p:txBody>
      </p:sp>
    </p:spTree>
    <p:extLst>
      <p:ext uri="{BB962C8B-B14F-4D97-AF65-F5344CB8AC3E}">
        <p14:creationId xmlns:p14="http://schemas.microsoft.com/office/powerpoint/2010/main" val="94190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4506779" y="58528"/>
            <a:ext cx="4682177" cy="1552592"/>
          </a:xfrm>
          <a:prstGeom prst="rect">
            <a:avLst/>
          </a:prstGeom>
          <a:noFill/>
          <a:ln>
            <a:noFill/>
          </a:ln>
        </p:spPr>
      </p:pic>
      <p:sp>
        <p:nvSpPr>
          <p:cNvPr id="17" name="Başlık 16">
            <a:extLst>
              <a:ext uri="{FF2B5EF4-FFF2-40B4-BE49-F238E27FC236}">
                <a16:creationId xmlns:a16="http://schemas.microsoft.com/office/drawing/2014/main" id="{C37AAFCC-C4CD-4B78-AD55-86B2F88584E7}"/>
              </a:ext>
            </a:extLst>
          </p:cNvPr>
          <p:cNvSpPr>
            <a:spLocks noGrp="1"/>
          </p:cNvSpPr>
          <p:nvPr>
            <p:ph type="title" idx="4"/>
          </p:nvPr>
        </p:nvSpPr>
        <p:spPr>
          <a:xfrm>
            <a:off x="223284" y="1137447"/>
            <a:ext cx="7293934" cy="3732265"/>
          </a:xfrm>
        </p:spPr>
        <p:txBody>
          <a:bodyPr/>
          <a:lstStyle/>
          <a:p>
            <a:pPr algn="l"/>
            <a:r>
              <a:rPr lang="tr-TR" sz="2400" b="0" i="0" dirty="0" err="1">
                <a:solidFill>
                  <a:srgbClr val="482400"/>
                </a:solidFill>
                <a:effectLst/>
                <a:latin typeface="Redressed" panose="020B0604020202020204" charset="0"/>
              </a:rPr>
              <a:t>The</a:t>
            </a:r>
            <a:r>
              <a:rPr lang="tr-TR" sz="2400" b="0" i="0" dirty="0">
                <a:solidFill>
                  <a:srgbClr val="482400"/>
                </a:solidFill>
                <a:effectLst/>
                <a:latin typeface="Redressed" panose="020B0604020202020204" charset="0"/>
              </a:rPr>
              <a:t> </a:t>
            </a:r>
            <a:r>
              <a:rPr lang="tr-TR" sz="2400" b="1" i="0" dirty="0" err="1">
                <a:solidFill>
                  <a:srgbClr val="482400"/>
                </a:solidFill>
                <a:effectLst/>
                <a:latin typeface="Redressed" panose="020B0604020202020204" charset="0"/>
              </a:rPr>
              <a:t>Safavid</a:t>
            </a:r>
            <a:r>
              <a:rPr lang="tr-TR" sz="2400" b="1" i="0" dirty="0">
                <a:solidFill>
                  <a:srgbClr val="482400"/>
                </a:solidFill>
                <a:effectLst/>
                <a:latin typeface="Redressed" panose="020B0604020202020204" charset="0"/>
              </a:rPr>
              <a:t> </a:t>
            </a:r>
            <a:r>
              <a:rPr lang="tr-TR" sz="2400" b="1" i="0" dirty="0" err="1">
                <a:solidFill>
                  <a:srgbClr val="482400"/>
                </a:solidFill>
                <a:effectLst/>
                <a:latin typeface="Redressed" panose="020B0604020202020204" charset="0"/>
              </a:rPr>
              <a:t>dynasty</a:t>
            </a:r>
            <a:r>
              <a:rPr lang="en-US" sz="2400" b="1" i="0" dirty="0">
                <a:solidFill>
                  <a:srgbClr val="482400"/>
                </a:solidFill>
                <a:effectLst/>
                <a:latin typeface="Redressed" panose="020B0604020202020204" charset="0"/>
              </a:rPr>
              <a:t> </a:t>
            </a:r>
            <a:r>
              <a:rPr lang="en-US" sz="2400" b="0" i="0" dirty="0">
                <a:solidFill>
                  <a:srgbClr val="482400"/>
                </a:solidFill>
                <a:effectLst/>
                <a:latin typeface="Redressed" panose="020B0604020202020204" charset="0"/>
              </a:rPr>
              <a:t>was one of the most significant ruling dynasties of </a:t>
            </a:r>
            <a:r>
              <a:rPr lang="en-US" sz="2400" dirty="0">
                <a:solidFill>
                  <a:srgbClr val="482400"/>
                </a:solidFill>
                <a:latin typeface="Redressed" panose="020B0604020202020204" charset="0"/>
              </a:rPr>
              <a:t>Iran</a:t>
            </a:r>
            <a:r>
              <a:rPr lang="en-US" sz="2400" dirty="0">
                <a:solidFill>
                  <a:srgbClr val="202122"/>
                </a:solidFill>
                <a:latin typeface="Redressed" panose="020B0604020202020204" charset="0"/>
              </a:rPr>
              <a:t>.</a:t>
            </a:r>
            <a:r>
              <a:rPr lang="en-US" sz="800" b="0" i="0" dirty="0">
                <a:solidFill>
                  <a:srgbClr val="373D3F"/>
                </a:solidFill>
                <a:effectLst/>
                <a:latin typeface="proxima-nova"/>
              </a:rPr>
              <a:t> </a:t>
            </a:r>
            <a:r>
              <a:rPr lang="en-US" sz="2400" b="0" i="0" dirty="0">
                <a:solidFill>
                  <a:srgbClr val="482400"/>
                </a:solidFill>
                <a:effectLst/>
                <a:latin typeface="Redressed" panose="020B0604020202020204" charset="0"/>
              </a:rPr>
              <a:t>The Safavids ruled from 1501 to 1722</a:t>
            </a:r>
            <a:r>
              <a:rPr lang="en-US" sz="2400" dirty="0">
                <a:solidFill>
                  <a:srgbClr val="482400"/>
                </a:solidFill>
                <a:latin typeface="Redressed" panose="020B0604020202020204" charset="0"/>
              </a:rPr>
              <a:t>, </a:t>
            </a:r>
            <a:r>
              <a:rPr lang="en-US" sz="2400" b="0" i="0" dirty="0">
                <a:solidFill>
                  <a:srgbClr val="482400"/>
                </a:solidFill>
                <a:effectLst/>
                <a:latin typeface="Redressed" panose="020B0604020202020204" charset="0"/>
              </a:rPr>
              <a:t>and they controlled all of modern Iran, Azerbaijan and Armenia, most of Iraq, Georgia, Afghanistan, and the Caucasus, as well as parts of Pakistan, Tajikistan, Turkmenistan and Turkey. </a:t>
            </a:r>
            <a:endParaRPr lang="tr-TR" sz="2400" dirty="0">
              <a:solidFill>
                <a:srgbClr val="482400"/>
              </a:solidFill>
              <a:latin typeface="Redressed" panose="020B0604020202020204" charset="0"/>
            </a:endParaRPr>
          </a:p>
        </p:txBody>
      </p:sp>
      <p:sp>
        <p:nvSpPr>
          <p:cNvPr id="5" name="Metin kutusu 4">
            <a:extLst>
              <a:ext uri="{FF2B5EF4-FFF2-40B4-BE49-F238E27FC236}">
                <a16:creationId xmlns:a16="http://schemas.microsoft.com/office/drawing/2014/main" id="{FFD2AD89-8960-48C5-9243-02C88437469E}"/>
              </a:ext>
            </a:extLst>
          </p:cNvPr>
          <p:cNvSpPr txBox="1"/>
          <p:nvPr/>
        </p:nvSpPr>
        <p:spPr>
          <a:xfrm>
            <a:off x="0" y="401056"/>
            <a:ext cx="4593264" cy="646331"/>
          </a:xfrm>
          <a:prstGeom prst="rect">
            <a:avLst/>
          </a:prstGeom>
          <a:noFill/>
        </p:spPr>
        <p:txBody>
          <a:bodyPr wrap="square">
            <a:spAutoFit/>
          </a:bodyPr>
          <a:lstStyle/>
          <a:p>
            <a:pPr marL="514350" lvl="0" indent="-514350" algn="ctr" rtl="0">
              <a:spcBef>
                <a:spcPts val="0"/>
              </a:spcBef>
              <a:spcAft>
                <a:spcPts val="0"/>
              </a:spcAft>
              <a:buAutoNum type="arabicPeriod"/>
            </a:pPr>
            <a:r>
              <a:rPr lang="en-US" sz="3600" dirty="0">
                <a:latin typeface="Redressed" panose="020B0604020202020204" charset="0"/>
              </a:rPr>
              <a:t>About </a:t>
            </a:r>
            <a:r>
              <a:rPr lang="en-US" sz="3600" dirty="0" err="1">
                <a:latin typeface="Redressed" panose="020B0604020202020204" charset="0"/>
              </a:rPr>
              <a:t>Safavi</a:t>
            </a:r>
            <a:r>
              <a:rPr lang="en-US" sz="3600" dirty="0">
                <a:latin typeface="Redressed" panose="020B0604020202020204" charset="0"/>
              </a:rPr>
              <a:t> Empire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146980" y="-100960"/>
            <a:ext cx="3840229" cy="1426461"/>
          </a:xfrm>
          <a:prstGeom prst="rect">
            <a:avLst/>
          </a:prstGeom>
          <a:noFill/>
          <a:ln>
            <a:noFill/>
          </a:ln>
        </p:spPr>
      </p:pic>
      <p:sp>
        <p:nvSpPr>
          <p:cNvPr id="17" name="Başlık 16">
            <a:extLst>
              <a:ext uri="{FF2B5EF4-FFF2-40B4-BE49-F238E27FC236}">
                <a16:creationId xmlns:a16="http://schemas.microsoft.com/office/drawing/2014/main" id="{C37AAFCC-C4CD-4B78-AD55-86B2F88584E7}"/>
              </a:ext>
            </a:extLst>
          </p:cNvPr>
          <p:cNvSpPr>
            <a:spLocks noGrp="1"/>
          </p:cNvSpPr>
          <p:nvPr>
            <p:ph type="title" idx="4"/>
          </p:nvPr>
        </p:nvSpPr>
        <p:spPr>
          <a:xfrm>
            <a:off x="146980" y="1080952"/>
            <a:ext cx="6603249" cy="902438"/>
          </a:xfrm>
        </p:spPr>
        <p:txBody>
          <a:bodyPr/>
          <a:lstStyle/>
          <a:p>
            <a:pPr algn="l"/>
            <a:r>
              <a:rPr lang="en-US" sz="2400" b="1" i="0" dirty="0">
                <a:solidFill>
                  <a:srgbClr val="482400"/>
                </a:solidFill>
                <a:effectLst/>
                <a:latin typeface="Redressed" panose="020B0604020202020204" charset="0"/>
              </a:rPr>
              <a:t>Shah Ismail I</a:t>
            </a:r>
            <a:r>
              <a:rPr lang="en-US" sz="2400" dirty="0">
                <a:solidFill>
                  <a:srgbClr val="482400"/>
                </a:solidFill>
                <a:latin typeface="Redressed" panose="020B0604020202020204" charset="0"/>
              </a:rPr>
              <a:t> founded the Safavid empire  when he was 14 years old. He reigned from 1501 to 1524 AD.</a:t>
            </a:r>
            <a:endParaRPr lang="tr-TR" sz="2400" dirty="0">
              <a:solidFill>
                <a:srgbClr val="482400"/>
              </a:solidFill>
              <a:latin typeface="Redressed" panose="020B0604020202020204" charset="0"/>
            </a:endParaRPr>
          </a:p>
        </p:txBody>
      </p:sp>
      <p:pic>
        <p:nvPicPr>
          <p:cNvPr id="5" name="Resim 4">
            <a:extLst>
              <a:ext uri="{FF2B5EF4-FFF2-40B4-BE49-F238E27FC236}">
                <a16:creationId xmlns:a16="http://schemas.microsoft.com/office/drawing/2014/main" id="{B2DE13B3-8A4D-405A-BFA3-5DEF9684A85C}"/>
              </a:ext>
            </a:extLst>
          </p:cNvPr>
          <p:cNvPicPr>
            <a:picLocks noChangeAspect="1"/>
          </p:cNvPicPr>
          <p:nvPr/>
        </p:nvPicPr>
        <p:blipFill>
          <a:blip r:embed="rId4"/>
          <a:stretch>
            <a:fillRect/>
          </a:stretch>
        </p:blipFill>
        <p:spPr>
          <a:xfrm>
            <a:off x="201888" y="2226776"/>
            <a:ext cx="2262418" cy="1477919"/>
          </a:xfrm>
          <a:prstGeom prst="rect">
            <a:avLst/>
          </a:prstGeom>
        </p:spPr>
      </p:pic>
      <p:pic>
        <p:nvPicPr>
          <p:cNvPr id="7" name="Resim 6">
            <a:extLst>
              <a:ext uri="{FF2B5EF4-FFF2-40B4-BE49-F238E27FC236}">
                <a16:creationId xmlns:a16="http://schemas.microsoft.com/office/drawing/2014/main" id="{15617F69-336A-4B71-95AB-F22A6085C572}"/>
              </a:ext>
            </a:extLst>
          </p:cNvPr>
          <p:cNvPicPr>
            <a:picLocks noChangeAspect="1"/>
          </p:cNvPicPr>
          <p:nvPr/>
        </p:nvPicPr>
        <p:blipFill>
          <a:blip r:embed="rId5"/>
          <a:stretch>
            <a:fillRect/>
          </a:stretch>
        </p:blipFill>
        <p:spPr>
          <a:xfrm>
            <a:off x="3390275" y="2209519"/>
            <a:ext cx="2262418" cy="1495175"/>
          </a:xfrm>
          <a:prstGeom prst="rect">
            <a:avLst/>
          </a:prstGeom>
        </p:spPr>
      </p:pic>
      <p:pic>
        <p:nvPicPr>
          <p:cNvPr id="18" name="Resim 17">
            <a:extLst>
              <a:ext uri="{FF2B5EF4-FFF2-40B4-BE49-F238E27FC236}">
                <a16:creationId xmlns:a16="http://schemas.microsoft.com/office/drawing/2014/main" id="{6C0C3204-0039-41F5-B967-000E62D8752E}"/>
              </a:ext>
            </a:extLst>
          </p:cNvPr>
          <p:cNvPicPr>
            <a:picLocks noChangeAspect="1"/>
          </p:cNvPicPr>
          <p:nvPr/>
        </p:nvPicPr>
        <p:blipFill>
          <a:blip r:embed="rId6"/>
          <a:stretch>
            <a:fillRect/>
          </a:stretch>
        </p:blipFill>
        <p:spPr>
          <a:xfrm>
            <a:off x="6578662" y="2209519"/>
            <a:ext cx="2118901" cy="1495175"/>
          </a:xfrm>
          <a:prstGeom prst="rect">
            <a:avLst/>
          </a:prstGeom>
        </p:spPr>
      </p:pic>
      <p:sp>
        <p:nvSpPr>
          <p:cNvPr id="21" name="Metin kutusu 20">
            <a:extLst>
              <a:ext uri="{FF2B5EF4-FFF2-40B4-BE49-F238E27FC236}">
                <a16:creationId xmlns:a16="http://schemas.microsoft.com/office/drawing/2014/main" id="{4D913B5F-8E0A-40CD-BEEB-14A5E4CEBAE8}"/>
              </a:ext>
            </a:extLst>
          </p:cNvPr>
          <p:cNvSpPr txBox="1"/>
          <p:nvPr/>
        </p:nvSpPr>
        <p:spPr>
          <a:xfrm>
            <a:off x="146980" y="3794710"/>
            <a:ext cx="2860158" cy="1015663"/>
          </a:xfrm>
          <a:prstGeom prst="rect">
            <a:avLst/>
          </a:prstGeom>
          <a:noFill/>
        </p:spPr>
        <p:txBody>
          <a:bodyPr wrap="square">
            <a:spAutoFit/>
          </a:bodyPr>
          <a:lstStyle/>
          <a:p>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flag</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state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during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reign</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Ismail</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Khatai</a:t>
            </a:r>
            <a:endParaRPr lang="tr-TR" sz="2000" dirty="0">
              <a:solidFill>
                <a:srgbClr val="482400"/>
              </a:solidFill>
              <a:latin typeface="Redressed" panose="020B0604020202020204" charset="0"/>
            </a:endParaRPr>
          </a:p>
        </p:txBody>
      </p:sp>
      <p:sp>
        <p:nvSpPr>
          <p:cNvPr id="23" name="Metin kutusu 22">
            <a:extLst>
              <a:ext uri="{FF2B5EF4-FFF2-40B4-BE49-F238E27FC236}">
                <a16:creationId xmlns:a16="http://schemas.microsoft.com/office/drawing/2014/main" id="{60A719A9-AD54-4077-B894-95DC90095B67}"/>
              </a:ext>
            </a:extLst>
          </p:cNvPr>
          <p:cNvSpPr txBox="1"/>
          <p:nvPr/>
        </p:nvSpPr>
        <p:spPr>
          <a:xfrm>
            <a:off x="3366693" y="3794710"/>
            <a:ext cx="2286000" cy="1015663"/>
          </a:xfrm>
          <a:prstGeom prst="rect">
            <a:avLst/>
          </a:prstGeom>
          <a:noFill/>
        </p:spPr>
        <p:txBody>
          <a:bodyPr wrap="square">
            <a:spAutoFit/>
          </a:bodyPr>
          <a:lstStyle/>
          <a:p>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flag</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Safavid</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state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during</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reign</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Tahmasib</a:t>
            </a:r>
            <a:endParaRPr lang="tr-TR" sz="2000" dirty="0">
              <a:solidFill>
                <a:srgbClr val="482400"/>
              </a:solidFill>
              <a:latin typeface="Redressed" panose="020B0604020202020204" charset="0"/>
            </a:endParaRPr>
          </a:p>
        </p:txBody>
      </p:sp>
      <p:sp>
        <p:nvSpPr>
          <p:cNvPr id="25" name="Metin kutusu 24">
            <a:extLst>
              <a:ext uri="{FF2B5EF4-FFF2-40B4-BE49-F238E27FC236}">
                <a16:creationId xmlns:a16="http://schemas.microsoft.com/office/drawing/2014/main" id="{C5CB2568-862A-4315-BE4B-466793EC0B84}"/>
              </a:ext>
            </a:extLst>
          </p:cNvPr>
          <p:cNvSpPr txBox="1"/>
          <p:nvPr/>
        </p:nvSpPr>
        <p:spPr>
          <a:xfrm>
            <a:off x="6578662" y="3794709"/>
            <a:ext cx="2286000" cy="1015663"/>
          </a:xfrm>
          <a:prstGeom prst="rect">
            <a:avLst/>
          </a:prstGeom>
          <a:noFill/>
        </p:spPr>
        <p:txBody>
          <a:bodyPr wrap="square">
            <a:spAutoFit/>
          </a:bodyPr>
          <a:lstStyle/>
          <a:p>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flag</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the</a:t>
            </a:r>
            <a:r>
              <a:rPr lang="tr-TR" sz="2000" dirty="0">
                <a:solidFill>
                  <a:srgbClr val="482400"/>
                </a:solidFill>
                <a:latin typeface="Redressed" panose="020B0604020202020204" charset="0"/>
              </a:rPr>
              <a:t> </a:t>
            </a:r>
            <a:r>
              <a:rPr lang="tr-TR" sz="2000" dirty="0" err="1">
                <a:solidFill>
                  <a:srgbClr val="482400"/>
                </a:solidFill>
                <a:latin typeface="Redressed" panose="020B0604020202020204" charset="0"/>
              </a:rPr>
              <a:t>period</a:t>
            </a:r>
            <a:r>
              <a:rPr lang="tr-TR" sz="2000" dirty="0">
                <a:solidFill>
                  <a:srgbClr val="482400"/>
                </a:solidFill>
                <a:latin typeface="Redressed" panose="020B0604020202020204" charset="0"/>
              </a:rPr>
              <a:t> of </a:t>
            </a:r>
            <a:r>
              <a:rPr lang="tr-TR" sz="2000" dirty="0" err="1">
                <a:solidFill>
                  <a:srgbClr val="482400"/>
                </a:solidFill>
                <a:latin typeface="Redressed" panose="020B0604020202020204" charset="0"/>
              </a:rPr>
              <a:t>Shah</a:t>
            </a:r>
            <a:r>
              <a:rPr lang="tr-TR" sz="2000" dirty="0">
                <a:solidFill>
                  <a:srgbClr val="482400"/>
                </a:solidFill>
                <a:latin typeface="Redressed" panose="020B0604020202020204" charset="0"/>
              </a:rPr>
              <a:t> Abbas I (1587-1629)</a:t>
            </a:r>
          </a:p>
        </p:txBody>
      </p:sp>
      <p:pic>
        <p:nvPicPr>
          <p:cNvPr id="26" name="Resim 25" descr="metin içeren bir resim&#10;&#10;Açıklama otomatik olarak oluşturuldu">
            <a:extLst>
              <a:ext uri="{FF2B5EF4-FFF2-40B4-BE49-F238E27FC236}">
                <a16:creationId xmlns:a16="http://schemas.microsoft.com/office/drawing/2014/main" id="{AB33E15C-BD6A-47A1-B1FE-28DED8E42B4C}"/>
              </a:ext>
            </a:extLst>
          </p:cNvPr>
          <p:cNvPicPr>
            <a:picLocks noChangeAspect="1"/>
          </p:cNvPicPr>
          <p:nvPr/>
        </p:nvPicPr>
        <p:blipFill>
          <a:blip r:embed="rId7"/>
          <a:stretch>
            <a:fillRect/>
          </a:stretch>
        </p:blipFill>
        <p:spPr>
          <a:xfrm>
            <a:off x="7020422" y="0"/>
            <a:ext cx="1694200" cy="2209519"/>
          </a:xfrm>
          <a:prstGeom prst="rect">
            <a:avLst/>
          </a:prstGeom>
        </p:spPr>
      </p:pic>
    </p:spTree>
    <p:extLst>
      <p:ext uri="{BB962C8B-B14F-4D97-AF65-F5344CB8AC3E}">
        <p14:creationId xmlns:p14="http://schemas.microsoft.com/office/powerpoint/2010/main" val="370408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9" name="Google Shape;449;p35"/>
          <p:cNvSpPr/>
          <p:nvPr/>
        </p:nvSpPr>
        <p:spPr>
          <a:xfrm>
            <a:off x="180754" y="543591"/>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Resim 4" descr="harita içeren bir resim&#10;&#10;Açıklama otomatik olarak oluşturuldu">
            <a:extLst>
              <a:ext uri="{FF2B5EF4-FFF2-40B4-BE49-F238E27FC236}">
                <a16:creationId xmlns:a16="http://schemas.microsoft.com/office/drawing/2014/main" id="{8C81ACC2-9A99-42C2-AB61-EC8E632B8C2E}"/>
              </a:ext>
            </a:extLst>
          </p:cNvPr>
          <p:cNvPicPr>
            <a:picLocks noChangeAspect="1"/>
          </p:cNvPicPr>
          <p:nvPr/>
        </p:nvPicPr>
        <p:blipFill>
          <a:blip r:embed="rId3"/>
          <a:stretch>
            <a:fillRect/>
          </a:stretch>
        </p:blipFill>
        <p:spPr>
          <a:xfrm>
            <a:off x="1068343" y="567640"/>
            <a:ext cx="6406345" cy="4458816"/>
          </a:xfrm>
          <a:prstGeom prst="rect">
            <a:avLst/>
          </a:prstGeom>
        </p:spPr>
      </p:pic>
      <p:sp>
        <p:nvSpPr>
          <p:cNvPr id="10" name="Metin kutusu 9">
            <a:extLst>
              <a:ext uri="{FF2B5EF4-FFF2-40B4-BE49-F238E27FC236}">
                <a16:creationId xmlns:a16="http://schemas.microsoft.com/office/drawing/2014/main" id="{F232016E-1A49-45EE-ABB8-1202B66160EB}"/>
              </a:ext>
            </a:extLst>
          </p:cNvPr>
          <p:cNvSpPr txBox="1"/>
          <p:nvPr/>
        </p:nvSpPr>
        <p:spPr>
          <a:xfrm>
            <a:off x="393404" y="148856"/>
            <a:ext cx="5241851" cy="461665"/>
          </a:xfrm>
          <a:prstGeom prst="rect">
            <a:avLst/>
          </a:prstGeom>
          <a:noFill/>
        </p:spPr>
        <p:txBody>
          <a:bodyPr wrap="square" rtlCol="0">
            <a:spAutoFit/>
          </a:bodyPr>
          <a:lstStyle/>
          <a:p>
            <a:r>
              <a:rPr lang="en-US" sz="2400" dirty="0">
                <a:solidFill>
                  <a:schemeClr val="accent1">
                    <a:lumMod val="90000"/>
                    <a:lumOff val="10000"/>
                  </a:schemeClr>
                </a:solidFill>
                <a:latin typeface="Redressed" panose="020B0604020202020204" charset="0"/>
              </a:rPr>
              <a:t>TERRITORY OF SAFAVID EMPIRE</a:t>
            </a:r>
            <a:endParaRPr lang="tr-TR" sz="2400" dirty="0">
              <a:solidFill>
                <a:schemeClr val="accent1">
                  <a:lumMod val="90000"/>
                  <a:lumOff val="10000"/>
                </a:schemeClr>
              </a:solidFill>
              <a:latin typeface="Redressed" panose="020B0604020202020204" charset="0"/>
            </a:endParaRPr>
          </a:p>
        </p:txBody>
      </p:sp>
    </p:spTree>
    <p:extLst>
      <p:ext uri="{BB962C8B-B14F-4D97-AF65-F5344CB8AC3E}">
        <p14:creationId xmlns:p14="http://schemas.microsoft.com/office/powerpoint/2010/main" val="114980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5"/>
          <p:cNvSpPr txBox="1">
            <a:spLocks noGrp="1"/>
          </p:cNvSpPr>
          <p:nvPr>
            <p:ph type="ctrTitle"/>
          </p:nvPr>
        </p:nvSpPr>
        <p:spPr>
          <a:xfrm>
            <a:off x="197673" y="230847"/>
            <a:ext cx="3391786" cy="596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CAPITAL CITIES</a:t>
            </a:r>
            <a:endParaRPr sz="3200" dirty="0"/>
          </a:p>
        </p:txBody>
      </p:sp>
      <p:sp>
        <p:nvSpPr>
          <p:cNvPr id="449" name="Google Shape;449;p35"/>
          <p:cNvSpPr/>
          <p:nvPr/>
        </p:nvSpPr>
        <p:spPr>
          <a:xfrm>
            <a:off x="255181" y="798772"/>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Metin kutusu 40">
            <a:extLst>
              <a:ext uri="{FF2B5EF4-FFF2-40B4-BE49-F238E27FC236}">
                <a16:creationId xmlns:a16="http://schemas.microsoft.com/office/drawing/2014/main" id="{13292995-F845-44C1-A56B-0A8BBC60BE60}"/>
              </a:ext>
            </a:extLst>
          </p:cNvPr>
          <p:cNvSpPr txBox="1"/>
          <p:nvPr/>
        </p:nvSpPr>
        <p:spPr>
          <a:xfrm>
            <a:off x="565468" y="959031"/>
            <a:ext cx="6358270" cy="1015663"/>
          </a:xfrm>
          <a:prstGeom prst="rect">
            <a:avLst/>
          </a:prstGeom>
          <a:noFill/>
        </p:spPr>
        <p:txBody>
          <a:bodyPr wrap="square">
            <a:spAutoFit/>
          </a:bodyPr>
          <a:lstStyle/>
          <a:p>
            <a:r>
              <a:rPr lang="en-US" sz="2000" dirty="0">
                <a:solidFill>
                  <a:srgbClr val="482400"/>
                </a:solidFill>
                <a:latin typeface="Redressed" panose="020B0604020202020204" charset="0"/>
              </a:rPr>
              <a:t>Tabriz (1501-1555)</a:t>
            </a:r>
          </a:p>
          <a:p>
            <a:r>
              <a:rPr lang="en-US" sz="2000" dirty="0">
                <a:solidFill>
                  <a:srgbClr val="482400"/>
                </a:solidFill>
                <a:latin typeface="Redressed" panose="020B0604020202020204" charset="0"/>
              </a:rPr>
              <a:t>Qazvin(1555-1598)</a:t>
            </a:r>
          </a:p>
          <a:p>
            <a:r>
              <a:rPr lang="en-US" sz="2000" dirty="0">
                <a:solidFill>
                  <a:srgbClr val="482400"/>
                </a:solidFill>
                <a:latin typeface="Redressed" panose="020B0604020202020204" charset="0"/>
              </a:rPr>
              <a:t>Isfahan(1598-1736)</a:t>
            </a:r>
            <a:endParaRPr lang="tr-TR" sz="2000" dirty="0">
              <a:solidFill>
                <a:srgbClr val="482400"/>
              </a:solidFill>
              <a:latin typeface="Redressed" panose="020B0604020202020204" charset="0"/>
            </a:endParaRPr>
          </a:p>
        </p:txBody>
      </p:sp>
      <p:sp>
        <p:nvSpPr>
          <p:cNvPr id="7" name="Google Shape;449;p35">
            <a:extLst>
              <a:ext uri="{FF2B5EF4-FFF2-40B4-BE49-F238E27FC236}">
                <a16:creationId xmlns:a16="http://schemas.microsoft.com/office/drawing/2014/main" id="{F0748D4D-BEB8-45D4-BC78-A317404EE62F}"/>
              </a:ext>
            </a:extLst>
          </p:cNvPr>
          <p:cNvSpPr/>
          <p:nvPr/>
        </p:nvSpPr>
        <p:spPr>
          <a:xfrm>
            <a:off x="77971" y="2733429"/>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Metin kutusu 8">
            <a:extLst>
              <a:ext uri="{FF2B5EF4-FFF2-40B4-BE49-F238E27FC236}">
                <a16:creationId xmlns:a16="http://schemas.microsoft.com/office/drawing/2014/main" id="{7B9430A4-E947-461A-B66C-186629D2CE7B}"/>
              </a:ext>
            </a:extLst>
          </p:cNvPr>
          <p:cNvSpPr txBox="1"/>
          <p:nvPr/>
        </p:nvSpPr>
        <p:spPr>
          <a:xfrm>
            <a:off x="565468" y="2172703"/>
            <a:ext cx="4572000" cy="584775"/>
          </a:xfrm>
          <a:prstGeom prst="rect">
            <a:avLst/>
          </a:prstGeom>
          <a:noFill/>
        </p:spPr>
        <p:txBody>
          <a:bodyPr wrap="square">
            <a:spAutoFit/>
          </a:bodyPr>
          <a:lstStyle/>
          <a:p>
            <a:r>
              <a:rPr lang="en" sz="3200" dirty="0">
                <a:solidFill>
                  <a:srgbClr val="482400"/>
                </a:solidFill>
                <a:latin typeface="Redressed" panose="020B0604020202020204" charset="0"/>
              </a:rPr>
              <a:t>RULERS</a:t>
            </a:r>
            <a:endParaRPr lang="tr-TR" sz="3200" dirty="0">
              <a:solidFill>
                <a:srgbClr val="482400"/>
              </a:solidFill>
              <a:latin typeface="Redressed" panose="020B0604020202020204" charset="0"/>
            </a:endParaRPr>
          </a:p>
        </p:txBody>
      </p:sp>
      <p:sp>
        <p:nvSpPr>
          <p:cNvPr id="13" name="Metin kutusu 12">
            <a:extLst>
              <a:ext uri="{FF2B5EF4-FFF2-40B4-BE49-F238E27FC236}">
                <a16:creationId xmlns:a16="http://schemas.microsoft.com/office/drawing/2014/main" id="{7FDD4C59-AEF3-4DDC-84F7-7B66DB2FA8AE}"/>
              </a:ext>
            </a:extLst>
          </p:cNvPr>
          <p:cNvSpPr txBox="1"/>
          <p:nvPr/>
        </p:nvSpPr>
        <p:spPr>
          <a:xfrm>
            <a:off x="376486" y="2955487"/>
            <a:ext cx="3476846" cy="224676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482400"/>
                </a:solidFill>
                <a:latin typeface="Redressed" panose="020B0604020202020204" charset="0"/>
              </a:rPr>
              <a:t>I </a:t>
            </a:r>
            <a:r>
              <a:rPr lang="en-US" sz="2000" dirty="0" err="1">
                <a:solidFill>
                  <a:srgbClr val="482400"/>
                </a:solidFill>
                <a:latin typeface="Redressed" panose="020B0604020202020204" charset="0"/>
              </a:rPr>
              <a:t>Ismayil</a:t>
            </a:r>
            <a:r>
              <a:rPr lang="en-US" sz="2000" dirty="0">
                <a:solidFill>
                  <a:srgbClr val="482400"/>
                </a:solidFill>
                <a:latin typeface="Redressed" panose="020B0604020202020204" charset="0"/>
              </a:rPr>
              <a:t> (1501-1524)</a:t>
            </a:r>
          </a:p>
          <a:p>
            <a:pPr marL="342900" indent="-342900">
              <a:buFont typeface="Arial" panose="020B0604020202020204" pitchFamily="34" charset="0"/>
              <a:buChar char="•"/>
            </a:pPr>
            <a:r>
              <a:rPr lang="en-US" sz="2000" dirty="0">
                <a:solidFill>
                  <a:srgbClr val="482400"/>
                </a:solidFill>
                <a:latin typeface="Redressed" panose="020B0604020202020204" charset="0"/>
              </a:rPr>
              <a:t>I </a:t>
            </a:r>
            <a:r>
              <a:rPr lang="en-US" sz="2000" dirty="0" err="1">
                <a:solidFill>
                  <a:srgbClr val="482400"/>
                </a:solidFill>
                <a:latin typeface="Redressed" panose="020B0604020202020204" charset="0"/>
              </a:rPr>
              <a:t>Tahmasib</a:t>
            </a:r>
            <a:r>
              <a:rPr lang="en-US" sz="2000" dirty="0">
                <a:solidFill>
                  <a:srgbClr val="482400"/>
                </a:solidFill>
                <a:latin typeface="Redressed" panose="020B0604020202020204" charset="0"/>
              </a:rPr>
              <a:t>(</a:t>
            </a:r>
            <a:r>
              <a:rPr lang="az-Latn-AZ" sz="2000" dirty="0">
                <a:solidFill>
                  <a:srgbClr val="482400"/>
                </a:solidFill>
                <a:latin typeface="Redressed" panose="020B0604020202020204" charset="0"/>
              </a:rPr>
              <a:t>1524-1576)</a:t>
            </a:r>
          </a:p>
          <a:p>
            <a:pPr marL="342900" indent="-342900">
              <a:buFont typeface="Arial" panose="020B0604020202020204" pitchFamily="34" charset="0"/>
              <a:buChar char="•"/>
            </a:pPr>
            <a:r>
              <a:rPr lang="az-Latn-AZ" sz="2000" dirty="0">
                <a:solidFill>
                  <a:srgbClr val="482400"/>
                </a:solidFill>
                <a:latin typeface="Redressed" panose="020B0604020202020204" charset="0"/>
              </a:rPr>
              <a:t>İİ İsmayil(1576-1577)</a:t>
            </a:r>
          </a:p>
          <a:p>
            <a:pPr marL="342900" indent="-342900">
              <a:buFont typeface="Arial" panose="020B0604020202020204" pitchFamily="34" charset="0"/>
              <a:buChar char="•"/>
            </a:pPr>
            <a:r>
              <a:rPr lang="az-Latn-AZ" sz="2000" dirty="0">
                <a:solidFill>
                  <a:srgbClr val="482400"/>
                </a:solidFill>
                <a:latin typeface="Redressed" panose="020B0604020202020204" charset="0"/>
              </a:rPr>
              <a:t>İ Muhammad(1578-1587)</a:t>
            </a:r>
          </a:p>
          <a:p>
            <a:pPr marL="342900" indent="-342900">
              <a:buFont typeface="Arial" panose="020B0604020202020204" pitchFamily="34" charset="0"/>
              <a:buChar char="•"/>
            </a:pPr>
            <a:r>
              <a:rPr lang="az-Latn-AZ" sz="2000" dirty="0">
                <a:solidFill>
                  <a:srgbClr val="482400"/>
                </a:solidFill>
                <a:latin typeface="Redressed" panose="020B0604020202020204" charset="0"/>
              </a:rPr>
              <a:t>İ Abbas(1587-1629)</a:t>
            </a:r>
          </a:p>
          <a:p>
            <a:pPr marL="342900" indent="-342900">
              <a:buFont typeface="Arial" panose="020B0604020202020204" pitchFamily="34" charset="0"/>
              <a:buChar char="•"/>
            </a:pPr>
            <a:r>
              <a:rPr lang="az-Latn-AZ" sz="2000" dirty="0">
                <a:solidFill>
                  <a:srgbClr val="482400"/>
                </a:solidFill>
                <a:latin typeface="Redressed" panose="020B0604020202020204" charset="0"/>
              </a:rPr>
              <a:t>İ Safi(1629-1642)</a:t>
            </a:r>
          </a:p>
          <a:p>
            <a:endParaRPr lang="az-Latn-AZ" sz="2000" dirty="0">
              <a:solidFill>
                <a:srgbClr val="482400"/>
              </a:solidFill>
              <a:latin typeface="Redressed" panose="020B0604020202020204" charset="0"/>
            </a:endParaRPr>
          </a:p>
        </p:txBody>
      </p:sp>
      <p:sp>
        <p:nvSpPr>
          <p:cNvPr id="15" name="Metin kutusu 14">
            <a:extLst>
              <a:ext uri="{FF2B5EF4-FFF2-40B4-BE49-F238E27FC236}">
                <a16:creationId xmlns:a16="http://schemas.microsoft.com/office/drawing/2014/main" id="{54DC2AF3-19A3-4C83-BEA7-09E70D94EE8C}"/>
              </a:ext>
            </a:extLst>
          </p:cNvPr>
          <p:cNvSpPr txBox="1"/>
          <p:nvPr/>
        </p:nvSpPr>
        <p:spPr>
          <a:xfrm>
            <a:off x="3853332" y="3040547"/>
            <a:ext cx="4572000" cy="1908215"/>
          </a:xfrm>
          <a:prstGeom prst="rect">
            <a:avLst/>
          </a:prstGeom>
          <a:noFill/>
        </p:spPr>
        <p:txBody>
          <a:bodyPr wrap="square">
            <a:spAutoFit/>
          </a:bodyPr>
          <a:lstStyle/>
          <a:p>
            <a:pPr marL="342900" indent="-342900">
              <a:buFont typeface="Arial" panose="020B0604020202020204" pitchFamily="34" charset="0"/>
              <a:buChar char="•"/>
            </a:pPr>
            <a:r>
              <a:rPr lang="az-Latn-AZ" sz="2000" dirty="0">
                <a:solidFill>
                  <a:srgbClr val="482400"/>
                </a:solidFill>
                <a:latin typeface="Redressed" panose="020B0604020202020204" charset="0"/>
              </a:rPr>
              <a:t>İİ Abbas(1642-1666)</a:t>
            </a:r>
          </a:p>
          <a:p>
            <a:pPr marL="342900" indent="-342900">
              <a:buFont typeface="Arial" panose="020B0604020202020204" pitchFamily="34" charset="0"/>
              <a:buChar char="•"/>
            </a:pPr>
            <a:r>
              <a:rPr lang="az-Latn-AZ" sz="2000" dirty="0">
                <a:solidFill>
                  <a:srgbClr val="482400"/>
                </a:solidFill>
                <a:latin typeface="Redressed" panose="020B0604020202020204" charset="0"/>
              </a:rPr>
              <a:t>İ Suleyman(1667-1694)</a:t>
            </a:r>
          </a:p>
          <a:p>
            <a:pPr marL="342900" indent="-342900">
              <a:buFont typeface="Arial" panose="020B0604020202020204" pitchFamily="34" charset="0"/>
              <a:buChar char="•"/>
            </a:pPr>
            <a:r>
              <a:rPr lang="az-Latn-AZ" sz="2000" dirty="0">
                <a:solidFill>
                  <a:srgbClr val="482400"/>
                </a:solidFill>
                <a:latin typeface="Redressed" panose="020B0604020202020204" charset="0"/>
              </a:rPr>
              <a:t>İ Sultan Hussein(1694-1722)</a:t>
            </a:r>
          </a:p>
          <a:p>
            <a:pPr marL="342900" indent="-342900">
              <a:buFont typeface="Arial" panose="020B0604020202020204" pitchFamily="34" charset="0"/>
              <a:buChar char="•"/>
            </a:pPr>
            <a:r>
              <a:rPr lang="az-Latn-AZ" sz="2000" dirty="0">
                <a:solidFill>
                  <a:srgbClr val="482400"/>
                </a:solidFill>
                <a:latin typeface="Redressed" panose="020B0604020202020204" charset="0"/>
              </a:rPr>
              <a:t>İİ Tahmasib(1722-1732)</a:t>
            </a:r>
          </a:p>
          <a:p>
            <a:pPr marL="342900" indent="-342900">
              <a:buFont typeface="Arial" panose="020B0604020202020204" pitchFamily="34" charset="0"/>
              <a:buChar char="•"/>
            </a:pPr>
            <a:r>
              <a:rPr lang="az-Latn-AZ" sz="2000" dirty="0">
                <a:solidFill>
                  <a:srgbClr val="482400"/>
                </a:solidFill>
                <a:latin typeface="Redressed" panose="020B0604020202020204" charset="0"/>
              </a:rPr>
              <a:t>İİİ Abbas(1732-1736)</a:t>
            </a:r>
          </a:p>
          <a:p>
            <a:endParaRPr lang="en-US" sz="1800" dirty="0">
              <a:solidFill>
                <a:srgbClr val="482400"/>
              </a:solidFill>
              <a:latin typeface="Redressed" panose="020B0604020202020204" charset="0"/>
            </a:endParaRPr>
          </a:p>
        </p:txBody>
      </p:sp>
    </p:spTree>
    <p:extLst>
      <p:ext uri="{BB962C8B-B14F-4D97-AF65-F5344CB8AC3E}">
        <p14:creationId xmlns:p14="http://schemas.microsoft.com/office/powerpoint/2010/main" val="391081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9" name="Google Shape;449;p35"/>
          <p:cNvSpPr/>
          <p:nvPr/>
        </p:nvSpPr>
        <p:spPr>
          <a:xfrm>
            <a:off x="180754" y="543591"/>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Metin kutusu 9">
            <a:extLst>
              <a:ext uri="{FF2B5EF4-FFF2-40B4-BE49-F238E27FC236}">
                <a16:creationId xmlns:a16="http://schemas.microsoft.com/office/drawing/2014/main" id="{F232016E-1A49-45EE-ABB8-1202B66160EB}"/>
              </a:ext>
            </a:extLst>
          </p:cNvPr>
          <p:cNvSpPr txBox="1"/>
          <p:nvPr/>
        </p:nvSpPr>
        <p:spPr>
          <a:xfrm>
            <a:off x="393404" y="148856"/>
            <a:ext cx="5241851" cy="461665"/>
          </a:xfrm>
          <a:prstGeom prst="rect">
            <a:avLst/>
          </a:prstGeom>
          <a:noFill/>
        </p:spPr>
        <p:txBody>
          <a:bodyPr wrap="square" rtlCol="0">
            <a:spAutoFit/>
          </a:bodyPr>
          <a:lstStyle/>
          <a:p>
            <a:r>
              <a:rPr lang="en-US" sz="2400" dirty="0">
                <a:solidFill>
                  <a:schemeClr val="accent1">
                    <a:lumMod val="90000"/>
                    <a:lumOff val="10000"/>
                  </a:schemeClr>
                </a:solidFill>
                <a:latin typeface="Redressed" panose="020B0604020202020204" charset="0"/>
              </a:rPr>
              <a:t>THE ESTABLISHMENT OF THE EMPIRE</a:t>
            </a:r>
            <a:endParaRPr lang="tr-TR" sz="2400" dirty="0">
              <a:solidFill>
                <a:schemeClr val="accent1">
                  <a:lumMod val="90000"/>
                  <a:lumOff val="10000"/>
                </a:schemeClr>
              </a:solidFill>
              <a:latin typeface="Redressed" panose="020B0604020202020204" charset="0"/>
            </a:endParaRPr>
          </a:p>
        </p:txBody>
      </p:sp>
      <p:sp>
        <p:nvSpPr>
          <p:cNvPr id="6" name="Metin kutusu 5">
            <a:extLst>
              <a:ext uri="{FF2B5EF4-FFF2-40B4-BE49-F238E27FC236}">
                <a16:creationId xmlns:a16="http://schemas.microsoft.com/office/drawing/2014/main" id="{A8204504-5D1A-4DA0-8A06-1A79DF309897}"/>
              </a:ext>
            </a:extLst>
          </p:cNvPr>
          <p:cNvSpPr txBox="1"/>
          <p:nvPr/>
        </p:nvSpPr>
        <p:spPr>
          <a:xfrm>
            <a:off x="479874" y="1058478"/>
            <a:ext cx="7611504" cy="3416320"/>
          </a:xfrm>
          <a:prstGeom prst="rect">
            <a:avLst/>
          </a:prstGeom>
          <a:noFill/>
        </p:spPr>
        <p:txBody>
          <a:bodyPr wrap="square">
            <a:spAutoFit/>
          </a:bodyPr>
          <a:lstStyle/>
          <a:p>
            <a:r>
              <a:rPr lang="en-US" sz="2400" dirty="0">
                <a:solidFill>
                  <a:srgbClr val="482400"/>
                </a:solidFill>
                <a:latin typeface="Redressed" panose="020B0604020202020204" charset="0"/>
              </a:rPr>
              <a:t>Shah Ismail </a:t>
            </a:r>
            <a:r>
              <a:rPr lang="en-US" sz="2400" dirty="0" err="1">
                <a:solidFill>
                  <a:srgbClr val="482400"/>
                </a:solidFill>
                <a:latin typeface="Redressed" panose="020B0604020202020204" charset="0"/>
              </a:rPr>
              <a:t>Khatai</a:t>
            </a:r>
            <a:r>
              <a:rPr lang="en-US" sz="2400" dirty="0">
                <a:solidFill>
                  <a:srgbClr val="482400"/>
                </a:solidFill>
                <a:latin typeface="Redressed" panose="020B0604020202020204" charset="0"/>
              </a:rPr>
              <a:t>, a descendant of Sheikh Safi and an invaluable contributor to the spread of the Shiite sect, began a movement in 1499 to gather his followers. In 1500 he moved to Erzincan. After his supporters in Anatolia, Iraq and Syria joined him, he entered </a:t>
            </a:r>
            <a:r>
              <a:rPr lang="en-US" sz="2400" dirty="0" err="1">
                <a:solidFill>
                  <a:srgbClr val="482400"/>
                </a:solidFill>
                <a:latin typeface="Redressed" panose="020B0604020202020204" charset="0"/>
              </a:rPr>
              <a:t>Shirvan</a:t>
            </a:r>
            <a:r>
              <a:rPr lang="en-US" sz="2400" dirty="0">
                <a:solidFill>
                  <a:srgbClr val="482400"/>
                </a:solidFill>
                <a:latin typeface="Redressed" panose="020B0604020202020204" charset="0"/>
              </a:rPr>
              <a:t> in 1500 with an army of 7,000. Shah Ismail, who defeated the people of </a:t>
            </a:r>
            <a:r>
              <a:rPr lang="en-US" sz="2400" dirty="0" err="1">
                <a:solidFill>
                  <a:srgbClr val="482400"/>
                </a:solidFill>
                <a:latin typeface="Redressed" panose="020B0604020202020204" charset="0"/>
              </a:rPr>
              <a:t>Shirvan</a:t>
            </a:r>
            <a:r>
              <a:rPr lang="en-US" sz="2400" dirty="0">
                <a:solidFill>
                  <a:srgbClr val="482400"/>
                </a:solidFill>
                <a:latin typeface="Redressed" panose="020B0604020202020204" charset="0"/>
              </a:rPr>
              <a:t>, captured Baku, destroyed the 30,000-strong army of </a:t>
            </a:r>
            <a:r>
              <a:rPr lang="en-US" sz="2400" dirty="0" err="1">
                <a:solidFill>
                  <a:srgbClr val="482400"/>
                </a:solidFill>
                <a:latin typeface="Redressed" panose="020B0604020202020204" charset="0"/>
              </a:rPr>
              <a:t>Aghgoyunlu</a:t>
            </a:r>
            <a:r>
              <a:rPr lang="en-US" sz="2400" dirty="0">
                <a:solidFill>
                  <a:srgbClr val="482400"/>
                </a:solidFill>
                <a:latin typeface="Redressed" panose="020B0604020202020204" charset="0"/>
              </a:rPr>
              <a:t> </a:t>
            </a:r>
            <a:r>
              <a:rPr lang="en-US" sz="2400" dirty="0" err="1">
                <a:solidFill>
                  <a:srgbClr val="482400"/>
                </a:solidFill>
                <a:latin typeface="Redressed" panose="020B0604020202020204" charset="0"/>
              </a:rPr>
              <a:t>Alvand</a:t>
            </a:r>
            <a:r>
              <a:rPr lang="en-US" sz="2400" dirty="0">
                <a:solidFill>
                  <a:srgbClr val="482400"/>
                </a:solidFill>
                <a:latin typeface="Redressed" panose="020B0604020202020204" charset="0"/>
              </a:rPr>
              <a:t> Mirza near </a:t>
            </a:r>
            <a:r>
              <a:rPr lang="en-US" sz="2400" dirty="0" err="1">
                <a:solidFill>
                  <a:srgbClr val="482400"/>
                </a:solidFill>
                <a:latin typeface="Redressed" panose="020B0604020202020204" charset="0"/>
              </a:rPr>
              <a:t>Sharur</a:t>
            </a:r>
            <a:r>
              <a:rPr lang="en-US" sz="2400" dirty="0">
                <a:solidFill>
                  <a:srgbClr val="482400"/>
                </a:solidFill>
                <a:latin typeface="Redressed" panose="020B0604020202020204" charset="0"/>
              </a:rPr>
              <a:t> in 1501, and then entered Tabriz. Here Shah Ismail declared himself the king of Azerbaijan.</a:t>
            </a:r>
            <a:endParaRPr lang="tr-TR" sz="2400" dirty="0">
              <a:solidFill>
                <a:srgbClr val="482400"/>
              </a:solidFill>
              <a:latin typeface="Redressed" panose="020B0604020202020204" charset="0"/>
            </a:endParaRPr>
          </a:p>
        </p:txBody>
      </p:sp>
    </p:spTree>
    <p:extLst>
      <p:ext uri="{BB962C8B-B14F-4D97-AF65-F5344CB8AC3E}">
        <p14:creationId xmlns:p14="http://schemas.microsoft.com/office/powerpoint/2010/main" val="287361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9" name="Google Shape;449;p35"/>
          <p:cNvSpPr/>
          <p:nvPr/>
        </p:nvSpPr>
        <p:spPr>
          <a:xfrm>
            <a:off x="180754" y="543591"/>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Metin kutusu 9">
            <a:extLst>
              <a:ext uri="{FF2B5EF4-FFF2-40B4-BE49-F238E27FC236}">
                <a16:creationId xmlns:a16="http://schemas.microsoft.com/office/drawing/2014/main" id="{F232016E-1A49-45EE-ABB8-1202B66160EB}"/>
              </a:ext>
            </a:extLst>
          </p:cNvPr>
          <p:cNvSpPr txBox="1"/>
          <p:nvPr/>
        </p:nvSpPr>
        <p:spPr>
          <a:xfrm>
            <a:off x="393404" y="148856"/>
            <a:ext cx="5241851" cy="461665"/>
          </a:xfrm>
          <a:prstGeom prst="rect">
            <a:avLst/>
          </a:prstGeom>
          <a:noFill/>
        </p:spPr>
        <p:txBody>
          <a:bodyPr wrap="square" rtlCol="0">
            <a:spAutoFit/>
          </a:bodyPr>
          <a:lstStyle/>
          <a:p>
            <a:r>
              <a:rPr lang="en-US" sz="2400" dirty="0">
                <a:solidFill>
                  <a:schemeClr val="accent1">
                    <a:lumMod val="90000"/>
                    <a:lumOff val="10000"/>
                  </a:schemeClr>
                </a:solidFill>
                <a:latin typeface="Redressed" panose="020B0604020202020204" charset="0"/>
              </a:rPr>
              <a:t>THE ESTABLISHMENT OF THE EMPIRE</a:t>
            </a:r>
            <a:endParaRPr lang="tr-TR" sz="2400" dirty="0">
              <a:solidFill>
                <a:schemeClr val="accent1">
                  <a:lumMod val="90000"/>
                  <a:lumOff val="10000"/>
                </a:schemeClr>
              </a:solidFill>
              <a:latin typeface="Redressed" panose="020B0604020202020204" charset="0"/>
            </a:endParaRPr>
          </a:p>
        </p:txBody>
      </p:sp>
      <p:sp>
        <p:nvSpPr>
          <p:cNvPr id="6" name="Metin kutusu 5">
            <a:extLst>
              <a:ext uri="{FF2B5EF4-FFF2-40B4-BE49-F238E27FC236}">
                <a16:creationId xmlns:a16="http://schemas.microsoft.com/office/drawing/2014/main" id="{A8204504-5D1A-4DA0-8A06-1A79DF309897}"/>
              </a:ext>
            </a:extLst>
          </p:cNvPr>
          <p:cNvSpPr txBox="1"/>
          <p:nvPr/>
        </p:nvSpPr>
        <p:spPr>
          <a:xfrm>
            <a:off x="97101" y="2315173"/>
            <a:ext cx="1678536" cy="2031325"/>
          </a:xfrm>
          <a:prstGeom prst="rect">
            <a:avLst/>
          </a:prstGeom>
          <a:noFill/>
        </p:spPr>
        <p:txBody>
          <a:bodyPr wrap="square">
            <a:spAutoFit/>
          </a:bodyPr>
          <a:lstStyle/>
          <a:p>
            <a:r>
              <a:rPr lang="tr-TR" sz="1800" dirty="0" err="1">
                <a:solidFill>
                  <a:srgbClr val="482400"/>
                </a:solidFill>
                <a:latin typeface="Redressed" panose="020B0604020202020204" charset="0"/>
              </a:rPr>
              <a:t>Shah</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Ismail</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defeated</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Aghgoyunlu</a:t>
            </a:r>
            <a:r>
              <a:rPr lang="tr-TR" sz="1800" dirty="0">
                <a:solidFill>
                  <a:srgbClr val="482400"/>
                </a:solidFill>
                <a:latin typeface="Redressed" panose="020B0604020202020204" charset="0"/>
              </a:rPr>
              <a:t> on </a:t>
            </a:r>
            <a:r>
              <a:rPr lang="tr-TR" sz="1800" dirty="0" err="1">
                <a:solidFill>
                  <a:srgbClr val="482400"/>
                </a:solidFill>
                <a:latin typeface="Redressed" panose="020B0604020202020204" charset="0"/>
              </a:rPr>
              <a:t>June</a:t>
            </a:r>
            <a:r>
              <a:rPr lang="tr-TR" sz="1800" dirty="0">
                <a:solidFill>
                  <a:srgbClr val="482400"/>
                </a:solidFill>
                <a:latin typeface="Redressed" panose="020B0604020202020204" charset="0"/>
              </a:rPr>
              <a:t> 21, 1503 in a </a:t>
            </a:r>
            <a:r>
              <a:rPr lang="tr-TR" sz="1800" dirty="0" err="1">
                <a:solidFill>
                  <a:srgbClr val="482400"/>
                </a:solidFill>
                <a:latin typeface="Redressed" panose="020B0604020202020204" charset="0"/>
              </a:rPr>
              <a:t>place</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called</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Almagulagi</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near</a:t>
            </a:r>
            <a:r>
              <a:rPr lang="tr-TR" sz="1800" dirty="0">
                <a:solidFill>
                  <a:srgbClr val="482400"/>
                </a:solidFill>
                <a:latin typeface="Redressed" panose="020B0604020202020204" charset="0"/>
              </a:rPr>
              <a:t> </a:t>
            </a:r>
            <a:r>
              <a:rPr lang="tr-TR" sz="1800" dirty="0" err="1">
                <a:solidFill>
                  <a:srgbClr val="482400"/>
                </a:solidFill>
                <a:latin typeface="Redressed" panose="020B0604020202020204" charset="0"/>
              </a:rPr>
              <a:t>Hamadan</a:t>
            </a:r>
            <a:r>
              <a:rPr lang="tr-TR" sz="1800" dirty="0">
                <a:solidFill>
                  <a:srgbClr val="482400"/>
                </a:solidFill>
                <a:latin typeface="Redressed" panose="020B0604020202020204" charset="0"/>
              </a:rPr>
              <a:t>.</a:t>
            </a:r>
          </a:p>
        </p:txBody>
      </p:sp>
      <p:sp>
        <p:nvSpPr>
          <p:cNvPr id="8" name="Google Shape;360;p32">
            <a:extLst>
              <a:ext uri="{FF2B5EF4-FFF2-40B4-BE49-F238E27FC236}">
                <a16:creationId xmlns:a16="http://schemas.microsoft.com/office/drawing/2014/main" id="{14E906B0-C4EA-4C10-BBC3-561CCCDCBA43}"/>
              </a:ext>
            </a:extLst>
          </p:cNvPr>
          <p:cNvSpPr txBox="1">
            <a:spLocks/>
          </p:cNvSpPr>
          <p:nvPr/>
        </p:nvSpPr>
        <p:spPr>
          <a:xfrm>
            <a:off x="583285" y="1819698"/>
            <a:ext cx="756300" cy="2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 sz="2400"/>
              <a:t>01</a:t>
            </a:r>
          </a:p>
        </p:txBody>
      </p:sp>
      <p:sp>
        <p:nvSpPr>
          <p:cNvPr id="9" name="Google Shape;364;p32">
            <a:extLst>
              <a:ext uri="{FF2B5EF4-FFF2-40B4-BE49-F238E27FC236}">
                <a16:creationId xmlns:a16="http://schemas.microsoft.com/office/drawing/2014/main" id="{3376D5F3-40C5-4ECC-A464-B6165A262088}"/>
              </a:ext>
            </a:extLst>
          </p:cNvPr>
          <p:cNvSpPr/>
          <p:nvPr/>
        </p:nvSpPr>
        <p:spPr>
          <a:xfrm>
            <a:off x="688085" y="1686111"/>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p32">
            <a:extLst>
              <a:ext uri="{FF2B5EF4-FFF2-40B4-BE49-F238E27FC236}">
                <a16:creationId xmlns:a16="http://schemas.microsoft.com/office/drawing/2014/main" id="{0157BC81-9616-4084-98F1-B2BA568BDDE4}"/>
              </a:ext>
            </a:extLst>
          </p:cNvPr>
          <p:cNvSpPr txBox="1">
            <a:spLocks/>
          </p:cNvSpPr>
          <p:nvPr/>
        </p:nvSpPr>
        <p:spPr>
          <a:xfrm>
            <a:off x="2271373" y="1793256"/>
            <a:ext cx="756300" cy="2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 sz="2400" dirty="0"/>
              <a:t>0</a:t>
            </a:r>
            <a:r>
              <a:rPr lang="az-Latn-AZ" sz="2400" dirty="0"/>
              <a:t>2</a:t>
            </a:r>
            <a:endParaRPr lang="en" sz="2400" dirty="0"/>
          </a:p>
        </p:txBody>
      </p:sp>
      <p:sp>
        <p:nvSpPr>
          <p:cNvPr id="12" name="Google Shape;364;p32">
            <a:extLst>
              <a:ext uri="{FF2B5EF4-FFF2-40B4-BE49-F238E27FC236}">
                <a16:creationId xmlns:a16="http://schemas.microsoft.com/office/drawing/2014/main" id="{5DD4DDDC-7181-4D33-BB7D-37E4EBCF5A35}"/>
              </a:ext>
            </a:extLst>
          </p:cNvPr>
          <p:cNvSpPr/>
          <p:nvPr/>
        </p:nvSpPr>
        <p:spPr>
          <a:xfrm>
            <a:off x="2376173" y="1659669"/>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Metin kutusu 12">
            <a:extLst>
              <a:ext uri="{FF2B5EF4-FFF2-40B4-BE49-F238E27FC236}">
                <a16:creationId xmlns:a16="http://schemas.microsoft.com/office/drawing/2014/main" id="{9DB1FC79-5BC0-4CD4-BC96-B2E13F8671C5}"/>
              </a:ext>
            </a:extLst>
          </p:cNvPr>
          <p:cNvSpPr txBox="1"/>
          <p:nvPr/>
        </p:nvSpPr>
        <p:spPr>
          <a:xfrm>
            <a:off x="1972340" y="2315173"/>
            <a:ext cx="1350335" cy="1631216"/>
          </a:xfrm>
          <a:prstGeom prst="rect">
            <a:avLst/>
          </a:prstGeom>
          <a:noFill/>
        </p:spPr>
        <p:txBody>
          <a:bodyPr wrap="square">
            <a:spAutoFit/>
          </a:bodyPr>
          <a:lstStyle/>
          <a:p>
            <a:r>
              <a:rPr lang="en-US" sz="2000" dirty="0">
                <a:solidFill>
                  <a:srgbClr val="482400"/>
                </a:solidFill>
                <a:effectLst/>
                <a:latin typeface="Redressed" panose="020B0604020202020204" charset="0"/>
                <a:ea typeface="Calibri" panose="020F0502020204030204" pitchFamily="34" charset="0"/>
                <a:cs typeface="Times New Roman" panose="02020603050405020304" pitchFamily="18" charset="0"/>
              </a:rPr>
              <a:t>Shah Ismail captured </a:t>
            </a:r>
            <a:r>
              <a:rPr lang="en-US" sz="2000" b="1" dirty="0">
                <a:solidFill>
                  <a:srgbClr val="482400"/>
                </a:solidFill>
                <a:effectLst/>
                <a:latin typeface="Redressed" panose="020B0604020202020204" charset="0"/>
                <a:ea typeface="Calibri" panose="020F0502020204030204" pitchFamily="34" charset="0"/>
                <a:cs typeface="Times New Roman" panose="02020603050405020304" pitchFamily="18" charset="0"/>
              </a:rPr>
              <a:t>Kum, Kashan and Isfahan</a:t>
            </a:r>
            <a:r>
              <a:rPr lang="en-US" sz="2000" dirty="0">
                <a:solidFill>
                  <a:srgbClr val="482400"/>
                </a:solidFill>
                <a:effectLst/>
                <a:latin typeface="Redressed" panose="020B0604020202020204" charset="0"/>
                <a:ea typeface="Calibri" panose="020F0502020204030204" pitchFamily="34" charset="0"/>
                <a:cs typeface="Times New Roman" panose="02020603050405020304" pitchFamily="18" charset="0"/>
              </a:rPr>
              <a:t>.</a:t>
            </a:r>
            <a:endParaRPr lang="tr-TR" sz="1600" dirty="0">
              <a:solidFill>
                <a:srgbClr val="482400"/>
              </a:solidFill>
              <a:latin typeface="Redressed" panose="020B0604020202020204" charset="0"/>
            </a:endParaRPr>
          </a:p>
        </p:txBody>
      </p:sp>
      <p:sp>
        <p:nvSpPr>
          <p:cNvPr id="14" name="Google Shape;360;p32">
            <a:extLst>
              <a:ext uri="{FF2B5EF4-FFF2-40B4-BE49-F238E27FC236}">
                <a16:creationId xmlns:a16="http://schemas.microsoft.com/office/drawing/2014/main" id="{C47CD236-220D-486A-86FE-1886130D3E1E}"/>
              </a:ext>
            </a:extLst>
          </p:cNvPr>
          <p:cNvSpPr txBox="1">
            <a:spLocks/>
          </p:cNvSpPr>
          <p:nvPr/>
        </p:nvSpPr>
        <p:spPr>
          <a:xfrm>
            <a:off x="4300123" y="1783859"/>
            <a:ext cx="756300" cy="2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 sz="2400" dirty="0"/>
              <a:t>0</a:t>
            </a:r>
            <a:r>
              <a:rPr lang="az-Latn-AZ" sz="2400" dirty="0"/>
              <a:t>3</a:t>
            </a:r>
            <a:endParaRPr lang="en" sz="2400" dirty="0"/>
          </a:p>
        </p:txBody>
      </p:sp>
      <p:sp>
        <p:nvSpPr>
          <p:cNvPr id="15" name="Google Shape;364;p32">
            <a:extLst>
              <a:ext uri="{FF2B5EF4-FFF2-40B4-BE49-F238E27FC236}">
                <a16:creationId xmlns:a16="http://schemas.microsoft.com/office/drawing/2014/main" id="{25943380-6C63-4A0A-881C-F1933CD9315D}"/>
              </a:ext>
            </a:extLst>
          </p:cNvPr>
          <p:cNvSpPr/>
          <p:nvPr/>
        </p:nvSpPr>
        <p:spPr>
          <a:xfrm>
            <a:off x="4404923" y="1650272"/>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Metin kutusu 15">
            <a:extLst>
              <a:ext uri="{FF2B5EF4-FFF2-40B4-BE49-F238E27FC236}">
                <a16:creationId xmlns:a16="http://schemas.microsoft.com/office/drawing/2014/main" id="{CA8F9D3D-85A3-4495-AB8C-03649572630A}"/>
              </a:ext>
            </a:extLst>
          </p:cNvPr>
          <p:cNvSpPr txBox="1"/>
          <p:nvPr/>
        </p:nvSpPr>
        <p:spPr>
          <a:xfrm>
            <a:off x="3535327" y="2315173"/>
            <a:ext cx="2286000" cy="2308324"/>
          </a:xfrm>
          <a:prstGeom prst="rect">
            <a:avLst/>
          </a:prstGeom>
          <a:noFill/>
        </p:spPr>
        <p:txBody>
          <a:bodyPr wrap="square">
            <a:spAutoFit/>
          </a:bodyPr>
          <a:lstStyle/>
          <a:p>
            <a:pPr marR="107950" lvl="0">
              <a:spcBef>
                <a:spcPts val="190"/>
              </a:spcBef>
              <a:spcAft>
                <a:spcPts val="0"/>
              </a:spcAft>
            </a:pPr>
            <a:r>
              <a:rPr lang="en-US" sz="1800" dirty="0">
                <a:solidFill>
                  <a:srgbClr val="482400"/>
                </a:solidFill>
                <a:effectLst/>
                <a:latin typeface="Redressed" panose="020B0604020202020204" charset="0"/>
                <a:ea typeface="Times New Roman" panose="02020603050405020304" pitchFamily="18" charset="0"/>
              </a:rPr>
              <a:t>He captured </a:t>
            </a:r>
            <a:r>
              <a:rPr lang="en-US" sz="1800" b="1" dirty="0">
                <a:solidFill>
                  <a:srgbClr val="482400"/>
                </a:solidFill>
                <a:effectLst/>
                <a:latin typeface="Redressed" panose="020B0604020202020204" charset="0"/>
                <a:ea typeface="Times New Roman" panose="02020603050405020304" pitchFamily="18" charset="0"/>
              </a:rPr>
              <a:t>Yazd and Kirman </a:t>
            </a:r>
            <a:r>
              <a:rPr lang="en-US" sz="1800" dirty="0">
                <a:solidFill>
                  <a:srgbClr val="482400"/>
                </a:solidFill>
                <a:effectLst/>
                <a:latin typeface="Redressed" panose="020B0604020202020204" charset="0"/>
                <a:ea typeface="Times New Roman" panose="02020603050405020304" pitchFamily="18" charset="0"/>
              </a:rPr>
              <a:t>in </a:t>
            </a:r>
            <a:r>
              <a:rPr lang="en-US" sz="1800" b="1" dirty="0">
                <a:solidFill>
                  <a:srgbClr val="482400"/>
                </a:solidFill>
                <a:effectLst/>
                <a:latin typeface="Redressed" panose="020B0604020202020204" charset="0"/>
                <a:ea typeface="Times New Roman" panose="02020603050405020304" pitchFamily="18" charset="0"/>
              </a:rPr>
              <a:t>1504</a:t>
            </a:r>
            <a:r>
              <a:rPr lang="en-US" sz="1800" dirty="0">
                <a:solidFill>
                  <a:srgbClr val="482400"/>
                </a:solidFill>
                <a:effectLst/>
                <a:latin typeface="Redressed" panose="020B0604020202020204" charset="0"/>
                <a:ea typeface="Times New Roman" panose="02020603050405020304" pitchFamily="18" charset="0"/>
              </a:rPr>
              <a:t>. </a:t>
            </a:r>
            <a:r>
              <a:rPr lang="en-US" sz="1800" b="1" dirty="0">
                <a:solidFill>
                  <a:srgbClr val="482400"/>
                </a:solidFill>
                <a:effectLst/>
                <a:latin typeface="Redressed" panose="020B0604020202020204" charset="0"/>
                <a:ea typeface="Times New Roman" panose="02020603050405020304" pitchFamily="18" charset="0"/>
              </a:rPr>
              <a:t>In 1506-1508 years </a:t>
            </a:r>
            <a:r>
              <a:rPr lang="en-US" sz="1800" dirty="0" err="1">
                <a:solidFill>
                  <a:srgbClr val="482400"/>
                </a:solidFill>
                <a:effectLst/>
                <a:latin typeface="Redressed" panose="020B0604020202020204" charset="0"/>
                <a:ea typeface="Times New Roman" panose="02020603050405020304" pitchFamily="18" charset="0"/>
              </a:rPr>
              <a:t>Qizilbash</a:t>
            </a:r>
            <a:r>
              <a:rPr lang="en-US" sz="1800" dirty="0">
                <a:solidFill>
                  <a:srgbClr val="482400"/>
                </a:solidFill>
                <a:effectLst/>
                <a:latin typeface="Redressed" panose="020B0604020202020204" charset="0"/>
                <a:ea typeface="Times New Roman" panose="02020603050405020304" pitchFamily="18" charset="0"/>
              </a:rPr>
              <a:t> forces </a:t>
            </a:r>
            <a:r>
              <a:rPr lang="en-US" sz="1800" b="1" dirty="0">
                <a:solidFill>
                  <a:srgbClr val="482400"/>
                </a:solidFill>
                <a:effectLst/>
                <a:latin typeface="Redressed" panose="020B0604020202020204" charset="0"/>
                <a:ea typeface="Times New Roman" panose="02020603050405020304" pitchFamily="18" charset="0"/>
              </a:rPr>
              <a:t>entered to Baghdad and invaded Diyarbakir, </a:t>
            </a:r>
            <a:r>
              <a:rPr lang="en-US" sz="1800" b="1" dirty="0" err="1">
                <a:solidFill>
                  <a:srgbClr val="482400"/>
                </a:solidFill>
                <a:effectLst/>
                <a:latin typeface="Redressed" panose="020B0604020202020204" charset="0"/>
                <a:ea typeface="Times New Roman" panose="02020603050405020304" pitchFamily="18" charset="0"/>
              </a:rPr>
              <a:t>Hilat</a:t>
            </a:r>
            <a:r>
              <a:rPr lang="en-US" sz="1800" b="1" dirty="0">
                <a:solidFill>
                  <a:srgbClr val="482400"/>
                </a:solidFill>
                <a:effectLst/>
                <a:latin typeface="Redressed" panose="020B0604020202020204" charset="0"/>
                <a:ea typeface="Times New Roman" panose="02020603050405020304" pitchFamily="18" charset="0"/>
              </a:rPr>
              <a:t>, </a:t>
            </a:r>
            <a:r>
              <a:rPr lang="en-US" sz="1800" b="1" dirty="0" err="1">
                <a:solidFill>
                  <a:srgbClr val="482400"/>
                </a:solidFill>
                <a:effectLst/>
                <a:latin typeface="Redressed" panose="020B0604020202020204" charset="0"/>
                <a:ea typeface="Times New Roman" panose="02020603050405020304" pitchFamily="18" charset="0"/>
              </a:rPr>
              <a:t>Bitlis</a:t>
            </a:r>
            <a:r>
              <a:rPr lang="en-US" sz="1800" b="1" dirty="0">
                <a:solidFill>
                  <a:srgbClr val="482400"/>
                </a:solidFill>
                <a:effectLst/>
                <a:latin typeface="Redressed" panose="020B0604020202020204" charset="0"/>
                <a:ea typeface="Times New Roman" panose="02020603050405020304" pitchFamily="18" charset="0"/>
              </a:rPr>
              <a:t>, </a:t>
            </a:r>
            <a:r>
              <a:rPr lang="en-US" sz="1800" b="1" dirty="0" err="1">
                <a:solidFill>
                  <a:srgbClr val="482400"/>
                </a:solidFill>
                <a:effectLst/>
                <a:latin typeface="Redressed" panose="020B0604020202020204" charset="0"/>
                <a:ea typeface="Times New Roman" panose="02020603050405020304" pitchFamily="18" charset="0"/>
              </a:rPr>
              <a:t>Archish</a:t>
            </a:r>
            <a:r>
              <a:rPr lang="en-US" sz="1800" b="1" dirty="0">
                <a:solidFill>
                  <a:srgbClr val="482400"/>
                </a:solidFill>
                <a:effectLst/>
                <a:latin typeface="Redressed" panose="020B0604020202020204" charset="0"/>
                <a:ea typeface="Times New Roman" panose="02020603050405020304" pitchFamily="18" charset="0"/>
              </a:rPr>
              <a:t> and </a:t>
            </a:r>
            <a:r>
              <a:rPr lang="en-US" sz="1800" b="1" dirty="0" err="1">
                <a:solidFill>
                  <a:srgbClr val="482400"/>
                </a:solidFill>
                <a:effectLst/>
                <a:latin typeface="Redressed" panose="020B0604020202020204" charset="0"/>
                <a:ea typeface="Times New Roman" panose="02020603050405020304" pitchFamily="18" charset="0"/>
              </a:rPr>
              <a:t>Arabin</a:t>
            </a:r>
            <a:r>
              <a:rPr lang="en-US" sz="1800" b="1" spc="-25" dirty="0">
                <a:solidFill>
                  <a:srgbClr val="482400"/>
                </a:solidFill>
                <a:effectLst/>
                <a:latin typeface="Redressed" panose="020B0604020202020204" charset="0"/>
                <a:ea typeface="Times New Roman" panose="02020603050405020304" pitchFamily="18" charset="0"/>
              </a:rPr>
              <a:t> </a:t>
            </a:r>
            <a:r>
              <a:rPr lang="en-US" sz="1800" b="1" dirty="0" err="1">
                <a:solidFill>
                  <a:srgbClr val="482400"/>
                </a:solidFill>
                <a:effectLst/>
                <a:latin typeface="Redressed" panose="020B0604020202020204" charset="0"/>
                <a:ea typeface="Times New Roman" panose="02020603050405020304" pitchFamily="18" charset="0"/>
              </a:rPr>
              <a:t>Irak</a:t>
            </a:r>
            <a:r>
              <a:rPr lang="en-US" sz="1800" b="1" dirty="0">
                <a:solidFill>
                  <a:srgbClr val="482400"/>
                </a:solidFill>
                <a:effectLst/>
                <a:latin typeface="Redressed" panose="020B0604020202020204" charset="0"/>
                <a:ea typeface="Times New Roman" panose="02020603050405020304" pitchFamily="18" charset="0"/>
              </a:rPr>
              <a:t>.</a:t>
            </a:r>
            <a:endParaRPr lang="tr-TR" sz="1600" dirty="0">
              <a:solidFill>
                <a:srgbClr val="482400"/>
              </a:solidFill>
              <a:effectLst/>
              <a:latin typeface="Redressed" panose="020B0604020202020204" charset="0"/>
              <a:ea typeface="Times New Roman" panose="02020603050405020304" pitchFamily="18" charset="0"/>
            </a:endParaRPr>
          </a:p>
        </p:txBody>
      </p:sp>
      <p:sp>
        <p:nvSpPr>
          <p:cNvPr id="17" name="Google Shape;360;p32">
            <a:extLst>
              <a:ext uri="{FF2B5EF4-FFF2-40B4-BE49-F238E27FC236}">
                <a16:creationId xmlns:a16="http://schemas.microsoft.com/office/drawing/2014/main" id="{15937270-A669-4DED-8AA4-DCBA1C915811}"/>
              </a:ext>
            </a:extLst>
          </p:cNvPr>
          <p:cNvSpPr txBox="1">
            <a:spLocks/>
          </p:cNvSpPr>
          <p:nvPr/>
        </p:nvSpPr>
        <p:spPr>
          <a:xfrm>
            <a:off x="6744511" y="1816973"/>
            <a:ext cx="756300" cy="2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edressed"/>
              <a:buNone/>
              <a:defRPr sz="2000" b="0" i="0" u="none" strike="noStrike" cap="none">
                <a:solidFill>
                  <a:schemeClr val="dk1"/>
                </a:solidFill>
                <a:latin typeface="Redressed"/>
                <a:ea typeface="Redressed"/>
                <a:cs typeface="Redressed"/>
                <a:sym typeface="Redressed"/>
              </a:defRPr>
            </a:lvl1pPr>
            <a:lvl2pPr marR="0" lvl="1"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ctr"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r>
              <a:rPr lang="en" sz="2400" dirty="0"/>
              <a:t>0</a:t>
            </a:r>
            <a:r>
              <a:rPr lang="az-Latn-AZ" sz="2400" dirty="0"/>
              <a:t>4</a:t>
            </a:r>
            <a:endParaRPr lang="en" sz="2400" dirty="0"/>
          </a:p>
        </p:txBody>
      </p:sp>
      <p:sp>
        <p:nvSpPr>
          <p:cNvPr id="18" name="Google Shape;364;p32">
            <a:extLst>
              <a:ext uri="{FF2B5EF4-FFF2-40B4-BE49-F238E27FC236}">
                <a16:creationId xmlns:a16="http://schemas.microsoft.com/office/drawing/2014/main" id="{D44780BE-8F2E-433F-8BC7-54A5BC9160C4}"/>
              </a:ext>
            </a:extLst>
          </p:cNvPr>
          <p:cNvSpPr/>
          <p:nvPr/>
        </p:nvSpPr>
        <p:spPr>
          <a:xfrm>
            <a:off x="6849311" y="1683386"/>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Metin kutusu 21">
            <a:extLst>
              <a:ext uri="{FF2B5EF4-FFF2-40B4-BE49-F238E27FC236}">
                <a16:creationId xmlns:a16="http://schemas.microsoft.com/office/drawing/2014/main" id="{D167ECFC-27BA-4397-AD3C-8A26B1BDCE96}"/>
              </a:ext>
            </a:extLst>
          </p:cNvPr>
          <p:cNvSpPr txBox="1"/>
          <p:nvPr/>
        </p:nvSpPr>
        <p:spPr>
          <a:xfrm>
            <a:off x="5902136" y="2312448"/>
            <a:ext cx="2805929" cy="2092881"/>
          </a:xfrm>
          <a:prstGeom prst="rect">
            <a:avLst/>
          </a:prstGeom>
          <a:noFill/>
        </p:spPr>
        <p:txBody>
          <a:bodyPr wrap="square">
            <a:spAutoFit/>
          </a:bodyPr>
          <a:lstStyle/>
          <a:p>
            <a:pPr marR="109220" lvl="0" algn="just">
              <a:spcAft>
                <a:spcPts val="0"/>
              </a:spcAft>
            </a:pPr>
            <a:r>
              <a:rPr lang="az-Latn-AZ" sz="1800" b="1" dirty="0">
                <a:solidFill>
                  <a:srgbClr val="482400"/>
                </a:solidFill>
                <a:latin typeface="Redressed" panose="020B0604020202020204" charset="0"/>
                <a:ea typeface="Times New Roman" panose="02020603050405020304" pitchFamily="18" charset="0"/>
              </a:rPr>
              <a:t>in</a:t>
            </a:r>
            <a:r>
              <a:rPr lang="en-US" sz="1800" b="1" dirty="0">
                <a:solidFill>
                  <a:srgbClr val="482400"/>
                </a:solidFill>
                <a:effectLst/>
                <a:latin typeface="Redressed" panose="020B0604020202020204" charset="0"/>
                <a:ea typeface="Times New Roman" panose="02020603050405020304" pitchFamily="18" charset="0"/>
              </a:rPr>
              <a:t> 1510</a:t>
            </a:r>
            <a:r>
              <a:rPr lang="en-US" sz="1800" dirty="0">
                <a:solidFill>
                  <a:srgbClr val="482400"/>
                </a:solidFill>
                <a:effectLst/>
                <a:latin typeface="Redressed" panose="020B0604020202020204" charset="0"/>
                <a:ea typeface="Times New Roman" panose="02020603050405020304" pitchFamily="18" charset="0"/>
              </a:rPr>
              <a:t> </a:t>
            </a:r>
            <a:r>
              <a:rPr lang="en-US" sz="1800" b="1" dirty="0">
                <a:solidFill>
                  <a:srgbClr val="482400"/>
                </a:solidFill>
                <a:effectLst/>
                <a:latin typeface="Redressed" panose="020B0604020202020204" charset="0"/>
                <a:ea typeface="Times New Roman" panose="02020603050405020304" pitchFamily="18" charset="0"/>
              </a:rPr>
              <a:t>the battle of Marv </a:t>
            </a:r>
            <a:r>
              <a:rPr lang="en-US" sz="1600" dirty="0">
                <a:solidFill>
                  <a:srgbClr val="482400"/>
                </a:solidFill>
                <a:effectLst/>
                <a:latin typeface="Redressed" panose="020B0604020202020204" charset="0"/>
                <a:ea typeface="Times New Roman" panose="02020603050405020304" pitchFamily="18" charset="0"/>
              </a:rPr>
              <a:t>Shah Ismail captured </a:t>
            </a:r>
            <a:r>
              <a:rPr lang="en-US" sz="1600" b="1" dirty="0">
                <a:solidFill>
                  <a:srgbClr val="482400"/>
                </a:solidFill>
                <a:effectLst/>
                <a:latin typeface="Redressed" panose="020B0604020202020204" charset="0"/>
                <a:ea typeface="Times New Roman" panose="02020603050405020304" pitchFamily="18" charset="0"/>
              </a:rPr>
              <a:t>Khorasan </a:t>
            </a:r>
            <a:r>
              <a:rPr lang="en-US" sz="1600" dirty="0">
                <a:solidFill>
                  <a:srgbClr val="482400"/>
                </a:solidFill>
                <a:effectLst/>
                <a:latin typeface="Redressed" panose="020B0604020202020204" charset="0"/>
                <a:ea typeface="Times New Roman" panose="02020603050405020304" pitchFamily="18" charset="0"/>
              </a:rPr>
              <a:t>including </a:t>
            </a:r>
            <a:r>
              <a:rPr lang="en-US" sz="1600" b="1" dirty="0">
                <a:solidFill>
                  <a:srgbClr val="482400"/>
                </a:solidFill>
                <a:effectLst/>
                <a:latin typeface="Redressed" panose="020B0604020202020204" charset="0"/>
                <a:ea typeface="Times New Roman" panose="02020603050405020304" pitchFamily="18" charset="0"/>
              </a:rPr>
              <a:t>Herat, Marv and Balkh </a:t>
            </a:r>
            <a:r>
              <a:rPr lang="en-US" sz="1600" dirty="0">
                <a:solidFill>
                  <a:srgbClr val="482400"/>
                </a:solidFill>
                <a:effectLst/>
                <a:latin typeface="Redressed" panose="020B0604020202020204" charset="0"/>
                <a:ea typeface="Times New Roman" panose="02020603050405020304" pitchFamily="18" charset="0"/>
              </a:rPr>
              <a:t>cities. </a:t>
            </a:r>
            <a:r>
              <a:rPr lang="en-US" sz="1600" b="1" dirty="0">
                <a:solidFill>
                  <a:srgbClr val="482400"/>
                </a:solidFill>
                <a:effectLst/>
                <a:latin typeface="Redressed" panose="020B0604020202020204" charset="0"/>
                <a:ea typeface="Times New Roman" panose="02020603050405020304" pitchFamily="18" charset="0"/>
              </a:rPr>
              <a:t>The large</a:t>
            </a:r>
            <a:r>
              <a:rPr lang="en-US" sz="1600" b="1" spc="-130" dirty="0">
                <a:solidFill>
                  <a:srgbClr val="482400"/>
                </a:solidFill>
                <a:effectLst/>
                <a:latin typeface="Redressed" panose="020B0604020202020204" charset="0"/>
                <a:ea typeface="Times New Roman" panose="02020603050405020304" pitchFamily="18" charset="0"/>
              </a:rPr>
              <a:t> </a:t>
            </a:r>
            <a:r>
              <a:rPr lang="en-US" sz="1600" b="1" dirty="0">
                <a:solidFill>
                  <a:srgbClr val="482400"/>
                </a:solidFill>
                <a:effectLst/>
                <a:latin typeface="Redressed" panose="020B0604020202020204" charset="0"/>
                <a:ea typeface="Times New Roman" panose="02020603050405020304" pitchFamily="18" charset="0"/>
              </a:rPr>
              <a:t>are from </a:t>
            </a:r>
            <a:r>
              <a:rPr lang="en-US" sz="1600" b="1" dirty="0" err="1">
                <a:solidFill>
                  <a:srgbClr val="482400"/>
                </a:solidFill>
                <a:effectLst/>
                <a:latin typeface="Redressed" panose="020B0604020202020204" charset="0"/>
                <a:ea typeface="Times New Roman" panose="02020603050405020304" pitchFamily="18" charset="0"/>
              </a:rPr>
              <a:t>Amudarya</a:t>
            </a:r>
            <a:r>
              <a:rPr lang="en-US" sz="1600" b="1" dirty="0">
                <a:solidFill>
                  <a:srgbClr val="482400"/>
                </a:solidFill>
                <a:effectLst/>
                <a:latin typeface="Redressed" panose="020B0604020202020204" charset="0"/>
                <a:ea typeface="Times New Roman" panose="02020603050405020304" pitchFamily="18" charset="0"/>
              </a:rPr>
              <a:t> till the Euphrates river </a:t>
            </a:r>
            <a:r>
              <a:rPr lang="en-US" sz="1600" dirty="0">
                <a:solidFill>
                  <a:srgbClr val="482400"/>
                </a:solidFill>
                <a:effectLst/>
                <a:latin typeface="Redressed" panose="020B0604020202020204" charset="0"/>
                <a:ea typeface="Times New Roman" panose="02020603050405020304" pitchFamily="18" charset="0"/>
              </a:rPr>
              <a:t>fell under rule of Safavids. Safavid empire became the powerful state of Near East.</a:t>
            </a:r>
            <a:endParaRPr lang="tr-TR" sz="1600" dirty="0">
              <a:solidFill>
                <a:srgbClr val="482400"/>
              </a:solidFill>
              <a:effectLst/>
              <a:latin typeface="Redressed" panose="020B0604020202020204" charset="0"/>
              <a:ea typeface="Times New Roman" panose="02020603050405020304" pitchFamily="18" charset="0"/>
            </a:endParaRPr>
          </a:p>
        </p:txBody>
      </p:sp>
    </p:spTree>
    <p:extLst>
      <p:ext uri="{BB962C8B-B14F-4D97-AF65-F5344CB8AC3E}">
        <p14:creationId xmlns:p14="http://schemas.microsoft.com/office/powerpoint/2010/main" val="4264264356"/>
      </p:ext>
    </p:extLst>
  </p:cSld>
  <p:clrMapOvr>
    <a:masterClrMapping/>
  </p:clrMapOvr>
</p:sld>
</file>

<file path=ppt/theme/theme1.xml><?xml version="1.0" encoding="utf-8"?>
<a:theme xmlns:a="http://schemas.openxmlformats.org/drawingml/2006/main"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2958</Words>
  <Application>Microsoft Office PowerPoint</Application>
  <PresentationFormat>Ekran Gösterisi (16:9)</PresentationFormat>
  <Paragraphs>144</Paragraphs>
  <Slides>24</Slides>
  <Notes>17</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24</vt:i4>
      </vt:variant>
    </vt:vector>
  </HeadingPairs>
  <TitlesOfParts>
    <vt:vector size="33" baseType="lpstr">
      <vt:lpstr>Livvic Light</vt:lpstr>
      <vt:lpstr>Livvic</vt:lpstr>
      <vt:lpstr>proxima-nova</vt:lpstr>
      <vt:lpstr>Arial</vt:lpstr>
      <vt:lpstr>Livvic Medium</vt:lpstr>
      <vt:lpstr>Fira Sans Extra Condensed Medium</vt:lpstr>
      <vt:lpstr>Redressed</vt:lpstr>
      <vt:lpstr>Livvic SemiBold</vt:lpstr>
      <vt:lpstr>Papyrus History Lesson by Slidesgo</vt:lpstr>
      <vt:lpstr>AZERBAIJAN STATE OIL AND INDUSTRY UNIVERSITY</vt:lpstr>
      <vt:lpstr>PowerPoint Sunusu</vt:lpstr>
      <vt:lpstr>PowerPoint Sunusu</vt:lpstr>
      <vt:lpstr>The Safavid dynasty was one of the most significant ruling dynasties of Iran. The Safavids ruled from 1501 to 1722, and they controlled all of modern Iran, Azerbaijan and Armenia, most of Iraq, Georgia, Afghanistan, and the Caucasus, as well as parts of Pakistan, Tajikistan, Turkmenistan and Turkey. </vt:lpstr>
      <vt:lpstr>Shah Ismail I founded the Safavid empire  when he was 14 years old. He reigned from 1501 to 1524 AD.</vt:lpstr>
      <vt:lpstr>PowerPoint Sunusu</vt:lpstr>
      <vt:lpstr>CAPITAL CITIES</vt:lpstr>
      <vt:lpstr>PowerPoint Sunusu</vt:lpstr>
      <vt:lpstr>PowerPoint Sunusu</vt:lpstr>
      <vt:lpstr>İnternal policy</vt:lpstr>
      <vt:lpstr>İnternal policy</vt:lpstr>
      <vt:lpstr>PowerPoint Sunusu</vt:lpstr>
      <vt:lpstr>PowerPoint Sunusu</vt:lpstr>
      <vt:lpstr>PowerPoint Sunusu</vt:lpstr>
      <vt:lpstr>Safavid-Ottoman War (1603-1618)</vt:lpstr>
      <vt:lpstr>PowerPoint Sunusu</vt:lpstr>
      <vt:lpstr>PowerPoint Sunusu</vt:lpstr>
      <vt:lpstr>PowerPoint Sunusu</vt:lpstr>
      <vt:lpstr>PowerPoint Sunusu</vt:lpstr>
      <vt:lpstr>PowerPoint Sunusu</vt:lpstr>
      <vt:lpstr>Like previous peace agreements, the Marand peace was not valid. In 1623, a new war broke out between the parties. During this period, the main struggle was in Arab Iraq. Safavid ruler Shah Abbas ruled Baghdad, Karbala, Najaf and others. captured Arab Iraq along with the cities. In the South Caucasus, Akhalsikhe was captured. After the death of Shah Abbas, the war was continued by Safi I (1629-1642), who came to power. The Ottoman sultan Murad IV (1623-1640) began to march to Azerbaijan. In August 1634, the Ottomans captured Yerevan and headed for Tabriz. Tabriz was evacuated. The Ottomans, who captured the city without a fight, could not stay here long. In April 1635, the Safavids managed to liberate Yerevan. The battles around Baghdad were in favor of the Ottomans, and the city was captured. Peace talks have begun between the parties. On May 17, 1639, Safi khan (on the Safavid side) and Gara Mustafa Pasha (on the Ottoman side) signed a treaty in Qasri-Shirin.</vt:lpstr>
      <vt:lpstr> This treaty mainly maintained the 1612 Safavid-Ottoman peace. On May 17, 1639, in Qasri-Shirin, after three days of negotiations with the Safavid ambassador Sari khan Ottoman Gara Mustafa Pasha, they signed a peace treaty. According to the agreement, the Ottoman-Safavid war ended. In the Iraqi Arab Ottomans, the lands east of the Chain Fortress remained with the Safavids. According to the treaty, the Safavids guaranteed that they would not attack the fortresses of Van and Kars, as well as Akhalsik. In order to prevent each side from gaining a large territory, it was proposed to establish a "neutral zone". According to Mohammad Masum, the fortresses of Maku, Kotur and Magazburd in western Azerbaijan were to be demolished. was sent to Istanbul through Mahammadgulu khan. Sultan Murad IV also ratified the treaty. </vt:lpstr>
      <vt:lpstr>RECOURCES: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AZERBAIJAN STATE OIL AND INDUSTRY UNIVERSITY</dc:title>
  <cp:lastModifiedBy>Gnl Hmbtv</cp:lastModifiedBy>
  <cp:revision>11</cp:revision>
  <dcterms:modified xsi:type="dcterms:W3CDTF">2021-04-20T17:11:44Z</dcterms:modified>
</cp:coreProperties>
</file>